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1FD0D-A992-4B75-80A1-13E9C1D650B7}" type="datetimeFigureOut">
              <a:rPr lang="en-US" smtClean="0"/>
              <a:t>1/6/2015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3196B-32D6-4BD9-A923-E972F7A0C9E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505913" y="968621"/>
            <a:ext cx="6813773" cy="1126551"/>
            <a:chOff x="1505913" y="968621"/>
            <a:chExt cx="6813773" cy="1126551"/>
          </a:xfrm>
        </p:grpSpPr>
        <p:sp>
          <p:nvSpPr>
            <p:cNvPr id="2" name="Freeform 1"/>
            <p:cNvSpPr/>
            <p:nvPr/>
          </p:nvSpPr>
          <p:spPr>
            <a:xfrm>
              <a:off x="1505913" y="1084435"/>
              <a:ext cx="410274" cy="900601"/>
            </a:xfrm>
            <a:custGeom>
              <a:avLst/>
              <a:gdLst/>
              <a:ahLst/>
              <a:cxnLst/>
              <a:rect l="0" t="0" r="0" b="0"/>
              <a:pathLst>
                <a:path w="410274" h="900601">
                  <a:moveTo>
                    <a:pt x="410273" y="0"/>
                  </a:moveTo>
                  <a:lnTo>
                    <a:pt x="356159" y="48901"/>
                  </a:lnTo>
                  <a:lnTo>
                    <a:pt x="297450" y="107152"/>
                  </a:lnTo>
                  <a:lnTo>
                    <a:pt x="249489" y="168620"/>
                  </a:lnTo>
                  <a:lnTo>
                    <a:pt x="215256" y="216191"/>
                  </a:lnTo>
                  <a:lnTo>
                    <a:pt x="184795" y="270648"/>
                  </a:lnTo>
                  <a:lnTo>
                    <a:pt x="149315" y="326466"/>
                  </a:lnTo>
                  <a:lnTo>
                    <a:pt x="119430" y="388141"/>
                  </a:lnTo>
                  <a:lnTo>
                    <a:pt x="98060" y="439308"/>
                  </a:lnTo>
                  <a:lnTo>
                    <a:pt x="69878" y="501764"/>
                  </a:lnTo>
                  <a:lnTo>
                    <a:pt x="49972" y="550833"/>
                  </a:lnTo>
                  <a:lnTo>
                    <a:pt x="29053" y="613048"/>
                  </a:lnTo>
                  <a:lnTo>
                    <a:pt x="8327" y="675726"/>
                  </a:lnTo>
                  <a:lnTo>
                    <a:pt x="1373" y="733168"/>
                  </a:lnTo>
                  <a:lnTo>
                    <a:pt x="0" y="792694"/>
                  </a:lnTo>
                  <a:lnTo>
                    <a:pt x="2152" y="824921"/>
                  </a:lnTo>
                  <a:lnTo>
                    <a:pt x="10907" y="854842"/>
                  </a:lnTo>
                  <a:lnTo>
                    <a:pt x="25717" y="877498"/>
                  </a:lnTo>
                  <a:lnTo>
                    <a:pt x="34579" y="886816"/>
                  </a:lnTo>
                  <a:lnTo>
                    <a:pt x="56905" y="897168"/>
                  </a:lnTo>
                  <a:lnTo>
                    <a:pt x="83595" y="900600"/>
                  </a:lnTo>
                  <a:lnTo>
                    <a:pt x="127996" y="894785"/>
                  </a:lnTo>
                  <a:lnTo>
                    <a:pt x="188334" y="865265"/>
                  </a:lnTo>
                  <a:lnTo>
                    <a:pt x="249896" y="811115"/>
                  </a:lnTo>
                  <a:lnTo>
                    <a:pt x="310400" y="752521"/>
                  </a:lnTo>
                  <a:lnTo>
                    <a:pt x="353980" y="694395"/>
                  </a:lnTo>
                  <a:lnTo>
                    <a:pt x="390634" y="631667"/>
                  </a:lnTo>
                  <a:lnTo>
                    <a:pt x="405181" y="573946"/>
                  </a:lnTo>
                  <a:lnTo>
                    <a:pt x="406148" y="516271"/>
                  </a:lnTo>
                  <a:lnTo>
                    <a:pt x="404013" y="502108"/>
                  </a:lnTo>
                  <a:lnTo>
                    <a:pt x="392283" y="480132"/>
                  </a:lnTo>
                  <a:lnTo>
                    <a:pt x="384242" y="470997"/>
                  </a:lnTo>
                  <a:lnTo>
                    <a:pt x="359709" y="460846"/>
                  </a:lnTo>
                  <a:lnTo>
                    <a:pt x="331648" y="457504"/>
                  </a:lnTo>
                  <a:lnTo>
                    <a:pt x="307478" y="459918"/>
                  </a:lnTo>
                  <a:lnTo>
                    <a:pt x="248895" y="486641"/>
                  </a:lnTo>
                  <a:lnTo>
                    <a:pt x="186503" y="531001"/>
                  </a:lnTo>
                  <a:lnTo>
                    <a:pt x="126939" y="582762"/>
                  </a:lnTo>
                  <a:lnTo>
                    <a:pt x="80770" y="642563"/>
                  </a:lnTo>
                  <a:lnTo>
                    <a:pt x="52381" y="690655"/>
                  </a:lnTo>
                  <a:lnTo>
                    <a:pt x="26795" y="752599"/>
                  </a:lnTo>
                  <a:lnTo>
                    <a:pt x="20719" y="76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53057" y="1842487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19029" y="1143958"/>
              <a:ext cx="418381" cy="674504"/>
            </a:xfrm>
            <a:custGeom>
              <a:avLst/>
              <a:gdLst/>
              <a:ahLst/>
              <a:cxnLst/>
              <a:rect l="0" t="0" r="0" b="0"/>
              <a:pathLst>
                <a:path w="418381" h="674504">
                  <a:moveTo>
                    <a:pt x="134110" y="24705"/>
                  </a:moveTo>
                  <a:lnTo>
                    <a:pt x="104802" y="59602"/>
                  </a:lnTo>
                  <a:lnTo>
                    <a:pt x="86121" y="101398"/>
                  </a:lnTo>
                  <a:lnTo>
                    <a:pt x="71165" y="157314"/>
                  </a:lnTo>
                  <a:lnTo>
                    <a:pt x="53422" y="214826"/>
                  </a:lnTo>
                  <a:lnTo>
                    <a:pt x="35848" y="275851"/>
                  </a:lnTo>
                  <a:lnTo>
                    <a:pt x="32338" y="279873"/>
                  </a:lnTo>
                  <a:lnTo>
                    <a:pt x="28827" y="279045"/>
                  </a:lnTo>
                  <a:lnTo>
                    <a:pt x="25317" y="274983"/>
                  </a:lnTo>
                  <a:lnTo>
                    <a:pt x="24537" y="257992"/>
                  </a:lnTo>
                  <a:lnTo>
                    <a:pt x="33568" y="203367"/>
                  </a:lnTo>
                  <a:lnTo>
                    <a:pt x="47786" y="150723"/>
                  </a:lnTo>
                  <a:lnTo>
                    <a:pt x="71912" y="89545"/>
                  </a:lnTo>
                  <a:lnTo>
                    <a:pt x="95404" y="49376"/>
                  </a:lnTo>
                  <a:lnTo>
                    <a:pt x="114568" y="28651"/>
                  </a:lnTo>
                  <a:lnTo>
                    <a:pt x="155467" y="5814"/>
                  </a:lnTo>
                  <a:lnTo>
                    <a:pt x="165895" y="1582"/>
                  </a:lnTo>
                  <a:lnTo>
                    <a:pt x="186842" y="0"/>
                  </a:lnTo>
                  <a:lnTo>
                    <a:pt x="197341" y="1216"/>
                  </a:lnTo>
                  <a:lnTo>
                    <a:pt x="218365" y="11926"/>
                  </a:lnTo>
                  <a:lnTo>
                    <a:pt x="238237" y="29554"/>
                  </a:lnTo>
                  <a:lnTo>
                    <a:pt x="266939" y="75879"/>
                  </a:lnTo>
                  <a:lnTo>
                    <a:pt x="289810" y="135939"/>
                  </a:lnTo>
                  <a:lnTo>
                    <a:pt x="304376" y="194923"/>
                  </a:lnTo>
                  <a:lnTo>
                    <a:pt x="310512" y="245676"/>
                  </a:lnTo>
                  <a:lnTo>
                    <a:pt x="306740" y="301527"/>
                  </a:lnTo>
                  <a:lnTo>
                    <a:pt x="303803" y="351351"/>
                  </a:lnTo>
                  <a:lnTo>
                    <a:pt x="294405" y="402873"/>
                  </a:lnTo>
                  <a:lnTo>
                    <a:pt x="277850" y="465171"/>
                  </a:lnTo>
                  <a:lnTo>
                    <a:pt x="260432" y="519316"/>
                  </a:lnTo>
                  <a:lnTo>
                    <a:pt x="240821" y="561613"/>
                  </a:lnTo>
                  <a:lnTo>
                    <a:pt x="195019" y="621349"/>
                  </a:lnTo>
                  <a:lnTo>
                    <a:pt x="161956" y="656680"/>
                  </a:lnTo>
                  <a:lnTo>
                    <a:pt x="142977" y="667451"/>
                  </a:lnTo>
                  <a:lnTo>
                    <a:pt x="106972" y="674503"/>
                  </a:lnTo>
                  <a:lnTo>
                    <a:pt x="72257" y="671003"/>
                  </a:lnTo>
                  <a:lnTo>
                    <a:pt x="53588" y="662508"/>
                  </a:lnTo>
                  <a:lnTo>
                    <a:pt x="37491" y="649764"/>
                  </a:lnTo>
                  <a:lnTo>
                    <a:pt x="16445" y="622859"/>
                  </a:lnTo>
                  <a:lnTo>
                    <a:pt x="6555" y="602896"/>
                  </a:lnTo>
                  <a:lnTo>
                    <a:pt x="0" y="560749"/>
                  </a:lnTo>
                  <a:lnTo>
                    <a:pt x="3647" y="522394"/>
                  </a:lnTo>
                  <a:lnTo>
                    <a:pt x="12176" y="502874"/>
                  </a:lnTo>
                  <a:lnTo>
                    <a:pt x="17726" y="494392"/>
                  </a:lnTo>
                  <a:lnTo>
                    <a:pt x="36370" y="481849"/>
                  </a:lnTo>
                  <a:lnTo>
                    <a:pt x="59085" y="474715"/>
                  </a:lnTo>
                  <a:lnTo>
                    <a:pt x="91604" y="477276"/>
                  </a:lnTo>
                  <a:lnTo>
                    <a:pt x="122296" y="486613"/>
                  </a:lnTo>
                  <a:lnTo>
                    <a:pt x="183256" y="523552"/>
                  </a:lnTo>
                  <a:lnTo>
                    <a:pt x="238997" y="565211"/>
                  </a:lnTo>
                  <a:lnTo>
                    <a:pt x="294251" y="606116"/>
                  </a:lnTo>
                  <a:lnTo>
                    <a:pt x="332338" y="618765"/>
                  </a:lnTo>
                  <a:lnTo>
                    <a:pt x="372089" y="621862"/>
                  </a:lnTo>
                  <a:lnTo>
                    <a:pt x="418380" y="614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26963" y="1231834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21057" y="0"/>
                  </a:moveTo>
                  <a:lnTo>
                    <a:pt x="11992" y="58617"/>
                  </a:lnTo>
                  <a:lnTo>
                    <a:pt x="3582" y="112791"/>
                  </a:lnTo>
                  <a:lnTo>
                    <a:pt x="708" y="171671"/>
                  </a:lnTo>
                  <a:lnTo>
                    <a:pt x="140" y="233692"/>
                  </a:lnTo>
                  <a:lnTo>
                    <a:pt x="41" y="282411"/>
                  </a:lnTo>
                  <a:lnTo>
                    <a:pt x="12" y="333892"/>
                  </a:lnTo>
                  <a:lnTo>
                    <a:pt x="2" y="395283"/>
                  </a:lnTo>
                  <a:lnTo>
                    <a:pt x="0" y="455590"/>
                  </a:lnTo>
                  <a:lnTo>
                    <a:pt x="0" y="517892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08076" y="1263419"/>
              <a:ext cx="261002" cy="359231"/>
            </a:xfrm>
            <a:custGeom>
              <a:avLst/>
              <a:gdLst/>
              <a:ahLst/>
              <a:cxnLst/>
              <a:rect l="0" t="0" r="0" b="0"/>
              <a:pathLst>
                <a:path w="261002" h="359231">
                  <a:moveTo>
                    <a:pt x="261001" y="178985"/>
                  </a:moveTo>
                  <a:lnTo>
                    <a:pt x="200128" y="229980"/>
                  </a:lnTo>
                  <a:lnTo>
                    <a:pt x="146227" y="274911"/>
                  </a:lnTo>
                  <a:lnTo>
                    <a:pt x="92058" y="312967"/>
                  </a:lnTo>
                  <a:lnTo>
                    <a:pt x="30697" y="349400"/>
                  </a:lnTo>
                  <a:lnTo>
                    <a:pt x="8905" y="359230"/>
                  </a:lnTo>
                  <a:lnTo>
                    <a:pt x="2860" y="356470"/>
                  </a:lnTo>
                  <a:lnTo>
                    <a:pt x="0" y="348781"/>
                  </a:lnTo>
                  <a:lnTo>
                    <a:pt x="1564" y="313133"/>
                  </a:lnTo>
                  <a:lnTo>
                    <a:pt x="17003" y="251372"/>
                  </a:lnTo>
                  <a:lnTo>
                    <a:pt x="37806" y="194107"/>
                  </a:lnTo>
                  <a:lnTo>
                    <a:pt x="59116" y="137128"/>
                  </a:lnTo>
                  <a:lnTo>
                    <a:pt x="78620" y="77953"/>
                  </a:lnTo>
                  <a:lnTo>
                    <a:pt x="100670" y="27443"/>
                  </a:lnTo>
                  <a:lnTo>
                    <a:pt x="1136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95461" y="144240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9065"/>
                  </a:lnTo>
                  <a:lnTo>
                    <a:pt x="66193" y="11409"/>
                  </a:lnTo>
                  <a:lnTo>
                    <a:pt x="19791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21105" y="1084435"/>
              <a:ext cx="27124" cy="642239"/>
            </a:xfrm>
            <a:custGeom>
              <a:avLst/>
              <a:gdLst/>
              <a:ahLst/>
              <a:cxnLst/>
              <a:rect l="0" t="0" r="0" b="0"/>
              <a:pathLst>
                <a:path w="27124" h="642239">
                  <a:moveTo>
                    <a:pt x="6066" y="0"/>
                  </a:moveTo>
                  <a:lnTo>
                    <a:pt x="0" y="32452"/>
                  </a:lnTo>
                  <a:lnTo>
                    <a:pt x="4521" y="86349"/>
                  </a:lnTo>
                  <a:lnTo>
                    <a:pt x="5608" y="141788"/>
                  </a:lnTo>
                  <a:lnTo>
                    <a:pt x="11565" y="202442"/>
                  </a:lnTo>
                  <a:lnTo>
                    <a:pt x="15601" y="259484"/>
                  </a:lnTo>
                  <a:lnTo>
                    <a:pt x="19518" y="318931"/>
                  </a:lnTo>
                  <a:lnTo>
                    <a:pt x="25620" y="381063"/>
                  </a:lnTo>
                  <a:lnTo>
                    <a:pt x="26826" y="438396"/>
                  </a:lnTo>
                  <a:lnTo>
                    <a:pt x="27064" y="501021"/>
                  </a:lnTo>
                  <a:lnTo>
                    <a:pt x="27105" y="556722"/>
                  </a:lnTo>
                  <a:lnTo>
                    <a:pt x="27117" y="604032"/>
                  </a:lnTo>
                  <a:lnTo>
                    <a:pt x="27123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11012" y="1006186"/>
              <a:ext cx="488641" cy="478333"/>
            </a:xfrm>
            <a:custGeom>
              <a:avLst/>
              <a:gdLst/>
              <a:ahLst/>
              <a:cxnLst/>
              <a:rect l="0" t="0" r="0" b="0"/>
              <a:pathLst>
                <a:path w="488641" h="478333">
                  <a:moveTo>
                    <a:pt x="5589" y="130891"/>
                  </a:moveTo>
                  <a:lnTo>
                    <a:pt x="0" y="114124"/>
                  </a:lnTo>
                  <a:lnTo>
                    <a:pt x="3494" y="96533"/>
                  </a:lnTo>
                  <a:lnTo>
                    <a:pt x="14017" y="78186"/>
                  </a:lnTo>
                  <a:lnTo>
                    <a:pt x="59341" y="40098"/>
                  </a:lnTo>
                  <a:lnTo>
                    <a:pt x="114139" y="16062"/>
                  </a:lnTo>
                  <a:lnTo>
                    <a:pt x="176598" y="0"/>
                  </a:lnTo>
                  <a:lnTo>
                    <a:pt x="230563" y="3851"/>
                  </a:lnTo>
                  <a:lnTo>
                    <a:pt x="289837" y="13571"/>
                  </a:lnTo>
                  <a:lnTo>
                    <a:pt x="341454" y="30749"/>
                  </a:lnTo>
                  <a:lnTo>
                    <a:pt x="400825" y="70015"/>
                  </a:lnTo>
                  <a:lnTo>
                    <a:pt x="438423" y="104222"/>
                  </a:lnTo>
                  <a:lnTo>
                    <a:pt x="475553" y="167096"/>
                  </a:lnTo>
                  <a:lnTo>
                    <a:pt x="485649" y="214018"/>
                  </a:lnTo>
                  <a:lnTo>
                    <a:pt x="488640" y="270555"/>
                  </a:lnTo>
                  <a:lnTo>
                    <a:pt x="483937" y="314993"/>
                  </a:lnTo>
                  <a:lnTo>
                    <a:pt x="463462" y="367515"/>
                  </a:lnTo>
                  <a:lnTo>
                    <a:pt x="412971" y="428280"/>
                  </a:lnTo>
                  <a:lnTo>
                    <a:pt x="392538" y="445558"/>
                  </a:lnTo>
                  <a:lnTo>
                    <a:pt x="341293" y="466182"/>
                  </a:lnTo>
                  <a:lnTo>
                    <a:pt x="303148" y="474732"/>
                  </a:lnTo>
                  <a:lnTo>
                    <a:pt x="268801" y="478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97212" y="1158134"/>
              <a:ext cx="209027" cy="631711"/>
            </a:xfrm>
            <a:custGeom>
              <a:avLst/>
              <a:gdLst/>
              <a:ahLst/>
              <a:cxnLst/>
              <a:rect l="0" t="0" r="0" b="0"/>
              <a:pathLst>
                <a:path w="209027" h="631711">
                  <a:moveTo>
                    <a:pt x="19513" y="0"/>
                  </a:moveTo>
                  <a:lnTo>
                    <a:pt x="12277" y="28726"/>
                  </a:lnTo>
                  <a:lnTo>
                    <a:pt x="9635" y="92112"/>
                  </a:lnTo>
                  <a:lnTo>
                    <a:pt x="9113" y="150386"/>
                  </a:lnTo>
                  <a:lnTo>
                    <a:pt x="9010" y="211637"/>
                  </a:lnTo>
                  <a:lnTo>
                    <a:pt x="8996" y="257448"/>
                  </a:lnTo>
                  <a:lnTo>
                    <a:pt x="12109" y="305884"/>
                  </a:lnTo>
                  <a:lnTo>
                    <a:pt x="16222" y="351198"/>
                  </a:lnTo>
                  <a:lnTo>
                    <a:pt x="18538" y="405356"/>
                  </a:lnTo>
                  <a:lnTo>
                    <a:pt x="19224" y="463647"/>
                  </a:lnTo>
                  <a:lnTo>
                    <a:pt x="18258" y="516143"/>
                  </a:lnTo>
                  <a:lnTo>
                    <a:pt x="13886" y="542912"/>
                  </a:lnTo>
                  <a:lnTo>
                    <a:pt x="11082" y="547945"/>
                  </a:lnTo>
                  <a:lnTo>
                    <a:pt x="8043" y="547791"/>
                  </a:lnTo>
                  <a:lnTo>
                    <a:pt x="4848" y="544178"/>
                  </a:lnTo>
                  <a:lnTo>
                    <a:pt x="350" y="516737"/>
                  </a:lnTo>
                  <a:lnTo>
                    <a:pt x="0" y="465543"/>
                  </a:lnTo>
                  <a:lnTo>
                    <a:pt x="8142" y="425458"/>
                  </a:lnTo>
                  <a:lnTo>
                    <a:pt x="24853" y="392004"/>
                  </a:lnTo>
                  <a:lnTo>
                    <a:pt x="45792" y="366754"/>
                  </a:lnTo>
                  <a:lnTo>
                    <a:pt x="63948" y="351735"/>
                  </a:lnTo>
                  <a:lnTo>
                    <a:pt x="86835" y="343500"/>
                  </a:lnTo>
                  <a:lnTo>
                    <a:pt x="99489" y="341304"/>
                  </a:lnTo>
                  <a:lnTo>
                    <a:pt x="119789" y="345103"/>
                  </a:lnTo>
                  <a:lnTo>
                    <a:pt x="136610" y="355760"/>
                  </a:lnTo>
                  <a:lnTo>
                    <a:pt x="159234" y="382661"/>
                  </a:lnTo>
                  <a:lnTo>
                    <a:pt x="189312" y="441058"/>
                  </a:lnTo>
                  <a:lnTo>
                    <a:pt x="203919" y="492492"/>
                  </a:lnTo>
                  <a:lnTo>
                    <a:pt x="208017" y="547712"/>
                  </a:lnTo>
                  <a:lnTo>
                    <a:pt x="208827" y="603679"/>
                  </a:lnTo>
                  <a:lnTo>
                    <a:pt x="209026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58880" y="1537160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35917" y="53875"/>
                  </a:lnTo>
                  <a:lnTo>
                    <a:pt x="84277" y="114961"/>
                  </a:lnTo>
                  <a:lnTo>
                    <a:pt x="95948" y="128303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79938" y="1484518"/>
              <a:ext cx="189514" cy="610654"/>
            </a:xfrm>
            <a:custGeom>
              <a:avLst/>
              <a:gdLst/>
              <a:ahLst/>
              <a:cxnLst/>
              <a:rect l="0" t="0" r="0" b="0"/>
              <a:pathLst>
                <a:path w="189514" h="610654">
                  <a:moveTo>
                    <a:pt x="189513" y="0"/>
                  </a:moveTo>
                  <a:lnTo>
                    <a:pt x="171555" y="56214"/>
                  </a:lnTo>
                  <a:lnTo>
                    <a:pt x="157846" y="111666"/>
                  </a:lnTo>
                  <a:lnTo>
                    <a:pt x="139200" y="169079"/>
                  </a:lnTo>
                  <a:lnTo>
                    <a:pt x="118006" y="221915"/>
                  </a:lnTo>
                  <a:lnTo>
                    <a:pt x="91319" y="284160"/>
                  </a:lnTo>
                  <a:lnTo>
                    <a:pt x="74407" y="337583"/>
                  </a:lnTo>
                  <a:lnTo>
                    <a:pt x="59801" y="393196"/>
                  </a:lnTo>
                  <a:lnTo>
                    <a:pt x="42132" y="454938"/>
                  </a:lnTo>
                  <a:lnTo>
                    <a:pt x="24569" y="514801"/>
                  </a:lnTo>
                  <a:lnTo>
                    <a:pt x="13648" y="560913"/>
                  </a:lnTo>
                  <a:lnTo>
                    <a:pt x="8333" y="591626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71672" y="1445697"/>
              <a:ext cx="196428" cy="331007"/>
            </a:xfrm>
            <a:custGeom>
              <a:avLst/>
              <a:gdLst/>
              <a:ahLst/>
              <a:cxnLst/>
              <a:rect l="0" t="0" r="0" b="0"/>
              <a:pathLst>
                <a:path w="196428" h="331007">
                  <a:moveTo>
                    <a:pt x="171519" y="7235"/>
                  </a:moveTo>
                  <a:lnTo>
                    <a:pt x="143963" y="0"/>
                  </a:lnTo>
                  <a:lnTo>
                    <a:pt x="90860" y="477"/>
                  </a:lnTo>
                  <a:lnTo>
                    <a:pt x="67820" y="6571"/>
                  </a:lnTo>
                  <a:lnTo>
                    <a:pt x="27553" y="29548"/>
                  </a:lnTo>
                  <a:lnTo>
                    <a:pt x="19390" y="36148"/>
                  </a:lnTo>
                  <a:lnTo>
                    <a:pt x="7200" y="55960"/>
                  </a:lnTo>
                  <a:lnTo>
                    <a:pt x="2312" y="67795"/>
                  </a:lnTo>
                  <a:lnTo>
                    <a:pt x="0" y="93422"/>
                  </a:lnTo>
                  <a:lnTo>
                    <a:pt x="1021" y="106807"/>
                  </a:lnTo>
                  <a:lnTo>
                    <a:pt x="6381" y="116900"/>
                  </a:lnTo>
                  <a:lnTo>
                    <a:pt x="24815" y="131235"/>
                  </a:lnTo>
                  <a:lnTo>
                    <a:pt x="61501" y="140292"/>
                  </a:lnTo>
                  <a:lnTo>
                    <a:pt x="118254" y="138390"/>
                  </a:lnTo>
                  <a:lnTo>
                    <a:pt x="139657" y="143905"/>
                  </a:lnTo>
                  <a:lnTo>
                    <a:pt x="160867" y="154155"/>
                  </a:lnTo>
                  <a:lnTo>
                    <a:pt x="175754" y="169629"/>
                  </a:lnTo>
                  <a:lnTo>
                    <a:pt x="190712" y="201191"/>
                  </a:lnTo>
                  <a:lnTo>
                    <a:pt x="196427" y="226799"/>
                  </a:lnTo>
                  <a:lnTo>
                    <a:pt x="195068" y="253778"/>
                  </a:lnTo>
                  <a:lnTo>
                    <a:pt x="187444" y="275127"/>
                  </a:lnTo>
                  <a:lnTo>
                    <a:pt x="182136" y="284096"/>
                  </a:lnTo>
                  <a:lnTo>
                    <a:pt x="166879" y="297180"/>
                  </a:lnTo>
                  <a:lnTo>
                    <a:pt x="107941" y="322664"/>
                  </a:lnTo>
                  <a:lnTo>
                    <a:pt x="84771" y="328750"/>
                  </a:lnTo>
                  <a:lnTo>
                    <a:pt x="42351" y="331006"/>
                  </a:lnTo>
                  <a:lnTo>
                    <a:pt x="3063" y="323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69533" y="1568746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8405" y="16246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69533" y="137923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89213" y="1488506"/>
              <a:ext cx="164590" cy="269754"/>
            </a:xfrm>
            <a:custGeom>
              <a:avLst/>
              <a:gdLst/>
              <a:ahLst/>
              <a:cxnLst/>
              <a:rect l="0" t="0" r="0" b="0"/>
              <a:pathLst>
                <a:path w="164590" h="269754">
                  <a:moveTo>
                    <a:pt x="164589" y="48654"/>
                  </a:moveTo>
                  <a:lnTo>
                    <a:pt x="155014" y="24608"/>
                  </a:lnTo>
                  <a:lnTo>
                    <a:pt x="144346" y="10281"/>
                  </a:lnTo>
                  <a:lnTo>
                    <a:pt x="125567" y="2353"/>
                  </a:lnTo>
                  <a:lnTo>
                    <a:pt x="102792" y="0"/>
                  </a:lnTo>
                  <a:lnTo>
                    <a:pt x="80972" y="2854"/>
                  </a:lnTo>
                  <a:lnTo>
                    <a:pt x="43368" y="22215"/>
                  </a:lnTo>
                  <a:lnTo>
                    <a:pt x="25705" y="40413"/>
                  </a:lnTo>
                  <a:lnTo>
                    <a:pt x="9185" y="73508"/>
                  </a:lnTo>
                  <a:lnTo>
                    <a:pt x="0" y="112950"/>
                  </a:lnTo>
                  <a:lnTo>
                    <a:pt x="399" y="151153"/>
                  </a:lnTo>
                  <a:lnTo>
                    <a:pt x="6218" y="173758"/>
                  </a:lnTo>
                  <a:lnTo>
                    <a:pt x="29018" y="213746"/>
                  </a:lnTo>
                  <a:lnTo>
                    <a:pt x="56052" y="244522"/>
                  </a:lnTo>
                  <a:lnTo>
                    <a:pt x="82517" y="260457"/>
                  </a:lnTo>
                  <a:lnTo>
                    <a:pt x="143533" y="269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56429" y="1516049"/>
              <a:ext cx="265872" cy="242211"/>
            </a:xfrm>
            <a:custGeom>
              <a:avLst/>
              <a:gdLst/>
              <a:ahLst/>
              <a:cxnLst/>
              <a:rect l="0" t="0" r="0" b="0"/>
              <a:pathLst>
                <a:path w="265872" h="242211">
                  <a:moveTo>
                    <a:pt x="76358" y="157982"/>
                  </a:moveTo>
                  <a:lnTo>
                    <a:pt x="125856" y="102894"/>
                  </a:lnTo>
                  <a:lnTo>
                    <a:pt x="141067" y="67440"/>
                  </a:lnTo>
                  <a:lnTo>
                    <a:pt x="142942" y="44042"/>
                  </a:lnTo>
                  <a:lnTo>
                    <a:pt x="138706" y="23114"/>
                  </a:lnTo>
                  <a:lnTo>
                    <a:pt x="129025" y="6013"/>
                  </a:lnTo>
                  <a:lnTo>
                    <a:pt x="119658" y="1687"/>
                  </a:lnTo>
                  <a:lnTo>
                    <a:pt x="93653" y="0"/>
                  </a:lnTo>
                  <a:lnTo>
                    <a:pt x="57306" y="11217"/>
                  </a:lnTo>
                  <a:lnTo>
                    <a:pt x="29899" y="34947"/>
                  </a:lnTo>
                  <a:lnTo>
                    <a:pt x="8083" y="74407"/>
                  </a:lnTo>
                  <a:lnTo>
                    <a:pt x="0" y="95101"/>
                  </a:lnTo>
                  <a:lnTo>
                    <a:pt x="51" y="137661"/>
                  </a:lnTo>
                  <a:lnTo>
                    <a:pt x="11718" y="187633"/>
                  </a:lnTo>
                  <a:lnTo>
                    <a:pt x="22673" y="209764"/>
                  </a:lnTo>
                  <a:lnTo>
                    <a:pt x="31209" y="215900"/>
                  </a:lnTo>
                  <a:lnTo>
                    <a:pt x="53172" y="219598"/>
                  </a:lnTo>
                  <a:lnTo>
                    <a:pt x="63240" y="216607"/>
                  </a:lnTo>
                  <a:lnTo>
                    <a:pt x="80667" y="203924"/>
                  </a:lnTo>
                  <a:lnTo>
                    <a:pt x="98041" y="177054"/>
                  </a:lnTo>
                  <a:lnTo>
                    <a:pt x="118093" y="123015"/>
                  </a:lnTo>
                  <a:lnTo>
                    <a:pt x="127564" y="66289"/>
                  </a:lnTo>
                  <a:lnTo>
                    <a:pt x="138449" y="125158"/>
                  </a:lnTo>
                  <a:lnTo>
                    <a:pt x="168388" y="187787"/>
                  </a:lnTo>
                  <a:lnTo>
                    <a:pt x="188894" y="215036"/>
                  </a:lnTo>
                  <a:lnTo>
                    <a:pt x="215377" y="232338"/>
                  </a:lnTo>
                  <a:lnTo>
                    <a:pt x="265871" y="242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32829" y="1168663"/>
              <a:ext cx="31586" cy="610654"/>
            </a:xfrm>
            <a:custGeom>
              <a:avLst/>
              <a:gdLst/>
              <a:ahLst/>
              <a:cxnLst/>
              <a:rect l="0" t="0" r="0" b="0"/>
              <a:pathLst>
                <a:path w="31586" h="610654">
                  <a:moveTo>
                    <a:pt x="0" y="0"/>
                  </a:moveTo>
                  <a:lnTo>
                    <a:pt x="0" y="62477"/>
                  </a:lnTo>
                  <a:lnTo>
                    <a:pt x="0" y="119186"/>
                  </a:lnTo>
                  <a:lnTo>
                    <a:pt x="0" y="166985"/>
                  </a:lnTo>
                  <a:lnTo>
                    <a:pt x="5589" y="218193"/>
                  </a:lnTo>
                  <a:lnTo>
                    <a:pt x="9065" y="270410"/>
                  </a:lnTo>
                  <a:lnTo>
                    <a:pt x="10239" y="333221"/>
                  </a:lnTo>
                  <a:lnTo>
                    <a:pt x="11612" y="382352"/>
                  </a:lnTo>
                  <a:lnTo>
                    <a:pt x="18845" y="444587"/>
                  </a:lnTo>
                  <a:lnTo>
                    <a:pt x="23521" y="501786"/>
                  </a:lnTo>
                  <a:lnTo>
                    <a:pt x="29196" y="561238"/>
                  </a:lnTo>
                  <a:lnTo>
                    <a:pt x="31585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80311" y="968621"/>
              <a:ext cx="273742" cy="796937"/>
            </a:xfrm>
            <a:custGeom>
              <a:avLst/>
              <a:gdLst/>
              <a:ahLst/>
              <a:cxnLst/>
              <a:rect l="0" t="0" r="0" b="0"/>
              <a:pathLst>
                <a:path w="273742" h="796937">
                  <a:moveTo>
                    <a:pt x="0" y="263213"/>
                  </a:moveTo>
                  <a:lnTo>
                    <a:pt x="3119" y="315263"/>
                  </a:lnTo>
                  <a:lnTo>
                    <a:pt x="8333" y="374561"/>
                  </a:lnTo>
                  <a:lnTo>
                    <a:pt x="12998" y="434635"/>
                  </a:lnTo>
                  <a:lnTo>
                    <a:pt x="25054" y="496856"/>
                  </a:lnTo>
                  <a:lnTo>
                    <a:pt x="31465" y="554206"/>
                  </a:lnTo>
                  <a:lnTo>
                    <a:pt x="39663" y="610595"/>
                  </a:lnTo>
                  <a:lnTo>
                    <a:pt x="49026" y="673600"/>
                  </a:lnTo>
                  <a:lnTo>
                    <a:pt x="51928" y="730235"/>
                  </a:lnTo>
                  <a:lnTo>
                    <a:pt x="52501" y="791812"/>
                  </a:lnTo>
                  <a:lnTo>
                    <a:pt x="52548" y="796936"/>
                  </a:lnTo>
                  <a:lnTo>
                    <a:pt x="51464" y="740433"/>
                  </a:lnTo>
                  <a:lnTo>
                    <a:pt x="44234" y="694860"/>
                  </a:lnTo>
                  <a:lnTo>
                    <a:pt x="37987" y="653538"/>
                  </a:lnTo>
                  <a:lnTo>
                    <a:pt x="34430" y="607876"/>
                  </a:lnTo>
                  <a:lnTo>
                    <a:pt x="29308" y="545490"/>
                  </a:lnTo>
                  <a:lnTo>
                    <a:pt x="23502" y="491130"/>
                  </a:lnTo>
                  <a:lnTo>
                    <a:pt x="18662" y="436809"/>
                  </a:lnTo>
                  <a:lnTo>
                    <a:pt x="12939" y="384839"/>
                  </a:lnTo>
                  <a:lnTo>
                    <a:pt x="14362" y="328106"/>
                  </a:lnTo>
                  <a:lnTo>
                    <a:pt x="19073" y="274251"/>
                  </a:lnTo>
                  <a:lnTo>
                    <a:pt x="26708" y="221250"/>
                  </a:lnTo>
                  <a:lnTo>
                    <a:pt x="43789" y="171621"/>
                  </a:lnTo>
                  <a:lnTo>
                    <a:pt x="77429" y="108258"/>
                  </a:lnTo>
                  <a:lnTo>
                    <a:pt x="100671" y="82640"/>
                  </a:lnTo>
                  <a:lnTo>
                    <a:pt x="162678" y="45877"/>
                  </a:lnTo>
                  <a:lnTo>
                    <a:pt x="216664" y="18768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22425" y="1431875"/>
              <a:ext cx="168456" cy="94758"/>
            </a:xfrm>
            <a:custGeom>
              <a:avLst/>
              <a:gdLst/>
              <a:ahLst/>
              <a:cxnLst/>
              <a:rect l="0" t="0" r="0" b="0"/>
              <a:pathLst>
                <a:path w="168456" h="94758">
                  <a:moveTo>
                    <a:pt x="168455" y="0"/>
                  </a:moveTo>
                  <a:lnTo>
                    <a:pt x="142069" y="10745"/>
                  </a:lnTo>
                  <a:lnTo>
                    <a:pt x="85143" y="48468"/>
                  </a:lnTo>
                  <a:lnTo>
                    <a:pt x="31706" y="8102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11938" y="1445390"/>
              <a:ext cx="431669" cy="299269"/>
            </a:xfrm>
            <a:custGeom>
              <a:avLst/>
              <a:gdLst/>
              <a:ahLst/>
              <a:cxnLst/>
              <a:rect l="0" t="0" r="0" b="0"/>
              <a:pathLst>
                <a:path w="431669" h="299269">
                  <a:moveTo>
                    <a:pt x="0" y="154941"/>
                  </a:moveTo>
                  <a:lnTo>
                    <a:pt x="58617" y="140287"/>
                  </a:lnTo>
                  <a:lnTo>
                    <a:pt x="111621" y="125574"/>
                  </a:lnTo>
                  <a:lnTo>
                    <a:pt x="135006" y="114203"/>
                  </a:lnTo>
                  <a:lnTo>
                    <a:pt x="150859" y="98231"/>
                  </a:lnTo>
                  <a:lnTo>
                    <a:pt x="160635" y="78264"/>
                  </a:lnTo>
                  <a:lnTo>
                    <a:pt x="164980" y="53792"/>
                  </a:lnTo>
                  <a:lnTo>
                    <a:pt x="160672" y="33557"/>
                  </a:lnTo>
                  <a:lnTo>
                    <a:pt x="156247" y="24885"/>
                  </a:lnTo>
                  <a:lnTo>
                    <a:pt x="141973" y="12131"/>
                  </a:lnTo>
                  <a:lnTo>
                    <a:pt x="122761" y="3732"/>
                  </a:lnTo>
                  <a:lnTo>
                    <a:pt x="98624" y="0"/>
                  </a:lnTo>
                  <a:lnTo>
                    <a:pt x="75419" y="7699"/>
                  </a:lnTo>
                  <a:lnTo>
                    <a:pt x="55746" y="22820"/>
                  </a:lnTo>
                  <a:lnTo>
                    <a:pt x="23819" y="71339"/>
                  </a:lnTo>
                  <a:lnTo>
                    <a:pt x="14467" y="108073"/>
                  </a:lnTo>
                  <a:lnTo>
                    <a:pt x="12476" y="162408"/>
                  </a:lnTo>
                  <a:lnTo>
                    <a:pt x="22134" y="215081"/>
                  </a:lnTo>
                  <a:lnTo>
                    <a:pt x="35024" y="248800"/>
                  </a:lnTo>
                  <a:lnTo>
                    <a:pt x="48321" y="269186"/>
                  </a:lnTo>
                  <a:lnTo>
                    <a:pt x="65929" y="286045"/>
                  </a:lnTo>
                  <a:lnTo>
                    <a:pt x="76708" y="290307"/>
                  </a:lnTo>
                  <a:lnTo>
                    <a:pt x="101163" y="291923"/>
                  </a:lnTo>
                  <a:lnTo>
                    <a:pt x="135649" y="286255"/>
                  </a:lnTo>
                  <a:lnTo>
                    <a:pt x="190868" y="258000"/>
                  </a:lnTo>
                  <a:lnTo>
                    <a:pt x="252569" y="221503"/>
                  </a:lnTo>
                  <a:lnTo>
                    <a:pt x="268620" y="209480"/>
                  </a:lnTo>
                  <a:lnTo>
                    <a:pt x="290810" y="178380"/>
                  </a:lnTo>
                  <a:lnTo>
                    <a:pt x="301026" y="139529"/>
                  </a:lnTo>
                  <a:lnTo>
                    <a:pt x="296071" y="85650"/>
                  </a:lnTo>
                  <a:lnTo>
                    <a:pt x="290294" y="62144"/>
                  </a:lnTo>
                  <a:lnTo>
                    <a:pt x="284776" y="53302"/>
                  </a:lnTo>
                  <a:lnTo>
                    <a:pt x="269287" y="40358"/>
                  </a:lnTo>
                  <a:lnTo>
                    <a:pt x="260243" y="37608"/>
                  </a:lnTo>
                  <a:lnTo>
                    <a:pt x="240836" y="37672"/>
                  </a:lnTo>
                  <a:lnTo>
                    <a:pt x="233087" y="41667"/>
                  </a:lnTo>
                  <a:lnTo>
                    <a:pt x="221357" y="55464"/>
                  </a:lnTo>
                  <a:lnTo>
                    <a:pt x="202588" y="88552"/>
                  </a:lnTo>
                  <a:lnTo>
                    <a:pt x="193387" y="133580"/>
                  </a:lnTo>
                  <a:lnTo>
                    <a:pt x="190660" y="183967"/>
                  </a:lnTo>
                  <a:lnTo>
                    <a:pt x="192079" y="243820"/>
                  </a:lnTo>
                  <a:lnTo>
                    <a:pt x="206390" y="278372"/>
                  </a:lnTo>
                  <a:lnTo>
                    <a:pt x="218850" y="295977"/>
                  </a:lnTo>
                  <a:lnTo>
                    <a:pt x="226619" y="299268"/>
                  </a:lnTo>
                  <a:lnTo>
                    <a:pt x="235307" y="299122"/>
                  </a:lnTo>
                  <a:lnTo>
                    <a:pt x="244608" y="296685"/>
                  </a:lnTo>
                  <a:lnTo>
                    <a:pt x="261183" y="284619"/>
                  </a:lnTo>
                  <a:lnTo>
                    <a:pt x="275178" y="266388"/>
                  </a:lnTo>
                  <a:lnTo>
                    <a:pt x="297572" y="208626"/>
                  </a:lnTo>
                  <a:lnTo>
                    <a:pt x="303795" y="167799"/>
                  </a:lnTo>
                  <a:lnTo>
                    <a:pt x="307212" y="189296"/>
                  </a:lnTo>
                  <a:lnTo>
                    <a:pt x="334575" y="239534"/>
                  </a:lnTo>
                  <a:lnTo>
                    <a:pt x="360396" y="265273"/>
                  </a:lnTo>
                  <a:lnTo>
                    <a:pt x="383224" y="274168"/>
                  </a:lnTo>
                  <a:lnTo>
                    <a:pt x="431668" y="281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46533" y="1200248"/>
              <a:ext cx="81302" cy="505369"/>
            </a:xfrm>
            <a:custGeom>
              <a:avLst/>
              <a:gdLst/>
              <a:ahLst/>
              <a:cxnLst/>
              <a:rect l="0" t="0" r="0" b="0"/>
              <a:pathLst>
                <a:path w="81302" h="505369">
                  <a:moveTo>
                    <a:pt x="18130" y="0"/>
                  </a:moveTo>
                  <a:lnTo>
                    <a:pt x="6952" y="16768"/>
                  </a:lnTo>
                  <a:lnTo>
                    <a:pt x="0" y="60730"/>
                  </a:lnTo>
                  <a:lnTo>
                    <a:pt x="4887" y="114422"/>
                  </a:lnTo>
                  <a:lnTo>
                    <a:pt x="7066" y="168875"/>
                  </a:lnTo>
                  <a:lnTo>
                    <a:pt x="13085" y="224691"/>
                  </a:lnTo>
                  <a:lnTo>
                    <a:pt x="25539" y="288012"/>
                  </a:lnTo>
                  <a:lnTo>
                    <a:pt x="35793" y="334771"/>
                  </a:lnTo>
                  <a:lnTo>
                    <a:pt x="46240" y="388530"/>
                  </a:lnTo>
                  <a:lnTo>
                    <a:pt x="60251" y="443035"/>
                  </a:lnTo>
                  <a:lnTo>
                    <a:pt x="81301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17264" y="1389761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45246" y="14654"/>
                  </a:lnTo>
                  <a:lnTo>
                    <a:pt x="194718" y="19160"/>
                  </a:lnTo>
                  <a:lnTo>
                    <a:pt x="137639" y="29088"/>
                  </a:lnTo>
                  <a:lnTo>
                    <a:pt x="89396" y="37735"/>
                  </a:lnTo>
                  <a:lnTo>
                    <a:pt x="30050" y="443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85915" y="1473989"/>
              <a:ext cx="352532" cy="251019"/>
            </a:xfrm>
            <a:custGeom>
              <a:avLst/>
              <a:gdLst/>
              <a:ahLst/>
              <a:cxnLst/>
              <a:rect l="0" t="0" r="0" b="0"/>
              <a:pathLst>
                <a:path w="352532" h="251019">
                  <a:moveTo>
                    <a:pt x="15619" y="42114"/>
                  </a:moveTo>
                  <a:lnTo>
                    <a:pt x="0" y="105542"/>
                  </a:lnTo>
                  <a:lnTo>
                    <a:pt x="4188" y="163551"/>
                  </a:lnTo>
                  <a:lnTo>
                    <a:pt x="10412" y="198588"/>
                  </a:lnTo>
                  <a:lnTo>
                    <a:pt x="22663" y="217333"/>
                  </a:lnTo>
                  <a:lnTo>
                    <a:pt x="59124" y="248431"/>
                  </a:lnTo>
                  <a:lnTo>
                    <a:pt x="69188" y="251018"/>
                  </a:lnTo>
                  <a:lnTo>
                    <a:pt x="89731" y="247654"/>
                  </a:lnTo>
                  <a:lnTo>
                    <a:pt x="121026" y="232607"/>
                  </a:lnTo>
                  <a:lnTo>
                    <a:pt x="135776" y="213735"/>
                  </a:lnTo>
                  <a:lnTo>
                    <a:pt x="145060" y="189750"/>
                  </a:lnTo>
                  <a:lnTo>
                    <a:pt x="151022" y="136224"/>
                  </a:lnTo>
                  <a:lnTo>
                    <a:pt x="148935" y="97685"/>
                  </a:lnTo>
                  <a:lnTo>
                    <a:pt x="146610" y="86180"/>
                  </a:lnTo>
                  <a:lnTo>
                    <a:pt x="148570" y="77341"/>
                  </a:lnTo>
                  <a:lnTo>
                    <a:pt x="153386" y="70278"/>
                  </a:lnTo>
                  <a:lnTo>
                    <a:pt x="160106" y="64400"/>
                  </a:lnTo>
                  <a:lnTo>
                    <a:pt x="166926" y="62820"/>
                  </a:lnTo>
                  <a:lnTo>
                    <a:pt x="173812" y="64107"/>
                  </a:lnTo>
                  <a:lnTo>
                    <a:pt x="180742" y="67305"/>
                  </a:lnTo>
                  <a:lnTo>
                    <a:pt x="224017" y="115549"/>
                  </a:lnTo>
                  <a:lnTo>
                    <a:pt x="268112" y="170628"/>
                  </a:lnTo>
                  <a:lnTo>
                    <a:pt x="296341" y="210999"/>
                  </a:lnTo>
                  <a:lnTo>
                    <a:pt x="297523" y="214366"/>
                  </a:lnTo>
                  <a:lnTo>
                    <a:pt x="294802" y="213101"/>
                  </a:lnTo>
                  <a:lnTo>
                    <a:pt x="250457" y="171497"/>
                  </a:lnTo>
                  <a:lnTo>
                    <a:pt x="231026" y="135392"/>
                  </a:lnTo>
                  <a:lnTo>
                    <a:pt x="220733" y="103677"/>
                  </a:lnTo>
                  <a:lnTo>
                    <a:pt x="217915" y="78444"/>
                  </a:lnTo>
                  <a:lnTo>
                    <a:pt x="222901" y="57871"/>
                  </a:lnTo>
                  <a:lnTo>
                    <a:pt x="234086" y="40928"/>
                  </a:lnTo>
                  <a:lnTo>
                    <a:pt x="260114" y="19406"/>
                  </a:lnTo>
                  <a:lnTo>
                    <a:pt x="279871" y="9405"/>
                  </a:lnTo>
                  <a:lnTo>
                    <a:pt x="333705" y="1239"/>
                  </a:lnTo>
                  <a:lnTo>
                    <a:pt x="3525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20096" y="1436599"/>
              <a:ext cx="202620" cy="239610"/>
            </a:xfrm>
            <a:custGeom>
              <a:avLst/>
              <a:gdLst/>
              <a:ahLst/>
              <a:cxnLst/>
              <a:rect l="0" t="0" r="0" b="0"/>
              <a:pathLst>
                <a:path w="202620" h="239610">
                  <a:moveTo>
                    <a:pt x="55220" y="100561"/>
                  </a:moveTo>
                  <a:lnTo>
                    <a:pt x="92698" y="108894"/>
                  </a:lnTo>
                  <a:lnTo>
                    <a:pt x="104772" y="109626"/>
                  </a:lnTo>
                  <a:lnTo>
                    <a:pt x="115160" y="106605"/>
                  </a:lnTo>
                  <a:lnTo>
                    <a:pt x="132943" y="93888"/>
                  </a:lnTo>
                  <a:lnTo>
                    <a:pt x="150519" y="66999"/>
                  </a:lnTo>
                  <a:lnTo>
                    <a:pt x="152947" y="47040"/>
                  </a:lnTo>
                  <a:lnTo>
                    <a:pt x="151957" y="36804"/>
                  </a:lnTo>
                  <a:lnTo>
                    <a:pt x="141498" y="19192"/>
                  </a:lnTo>
                  <a:lnTo>
                    <a:pt x="133796" y="11220"/>
                  </a:lnTo>
                  <a:lnTo>
                    <a:pt x="112760" y="2362"/>
                  </a:lnTo>
                  <a:lnTo>
                    <a:pt x="100598" y="0"/>
                  </a:lnTo>
                  <a:lnTo>
                    <a:pt x="74608" y="3615"/>
                  </a:lnTo>
                  <a:lnTo>
                    <a:pt x="49799" y="14190"/>
                  </a:lnTo>
                  <a:lnTo>
                    <a:pt x="30974" y="30589"/>
                  </a:lnTo>
                  <a:lnTo>
                    <a:pt x="12811" y="65141"/>
                  </a:lnTo>
                  <a:lnTo>
                    <a:pt x="21" y="99425"/>
                  </a:lnTo>
                  <a:lnTo>
                    <a:pt x="0" y="137399"/>
                  </a:lnTo>
                  <a:lnTo>
                    <a:pt x="12992" y="172698"/>
                  </a:lnTo>
                  <a:lnTo>
                    <a:pt x="31660" y="199794"/>
                  </a:lnTo>
                  <a:lnTo>
                    <a:pt x="57598" y="222640"/>
                  </a:lnTo>
                  <a:lnTo>
                    <a:pt x="93100" y="238638"/>
                  </a:lnTo>
                  <a:lnTo>
                    <a:pt x="138843" y="239609"/>
                  </a:lnTo>
                  <a:lnTo>
                    <a:pt x="191794" y="229385"/>
                  </a:lnTo>
                  <a:lnTo>
                    <a:pt x="202619" y="226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093319" y="1410818"/>
              <a:ext cx="226367" cy="294799"/>
            </a:xfrm>
            <a:custGeom>
              <a:avLst/>
              <a:gdLst/>
              <a:ahLst/>
              <a:cxnLst/>
              <a:rect l="0" t="0" r="0" b="0"/>
              <a:pathLst>
                <a:path w="226367" h="294799">
                  <a:moveTo>
                    <a:pt x="129438" y="0"/>
                  </a:moveTo>
                  <a:lnTo>
                    <a:pt x="86746" y="3120"/>
                  </a:lnTo>
                  <a:lnTo>
                    <a:pt x="55567" y="14573"/>
                  </a:lnTo>
                  <a:lnTo>
                    <a:pt x="19179" y="39404"/>
                  </a:lnTo>
                  <a:lnTo>
                    <a:pt x="2272" y="65488"/>
                  </a:lnTo>
                  <a:lnTo>
                    <a:pt x="0" y="85258"/>
                  </a:lnTo>
                  <a:lnTo>
                    <a:pt x="4060" y="104573"/>
                  </a:lnTo>
                  <a:lnTo>
                    <a:pt x="13662" y="120956"/>
                  </a:lnTo>
                  <a:lnTo>
                    <a:pt x="21839" y="126261"/>
                  </a:lnTo>
                  <a:lnTo>
                    <a:pt x="43401" y="132155"/>
                  </a:lnTo>
                  <a:lnTo>
                    <a:pt x="95372" y="128704"/>
                  </a:lnTo>
                  <a:lnTo>
                    <a:pt x="150697" y="129928"/>
                  </a:lnTo>
                  <a:lnTo>
                    <a:pt x="189549" y="141053"/>
                  </a:lnTo>
                  <a:lnTo>
                    <a:pt x="201097" y="146678"/>
                  </a:lnTo>
                  <a:lnTo>
                    <a:pt x="217048" y="162286"/>
                  </a:lnTo>
                  <a:lnTo>
                    <a:pt x="222940" y="171362"/>
                  </a:lnTo>
                  <a:lnTo>
                    <a:pt x="226366" y="190805"/>
                  </a:lnTo>
                  <a:lnTo>
                    <a:pt x="222819" y="211144"/>
                  </a:lnTo>
                  <a:lnTo>
                    <a:pt x="213445" y="231882"/>
                  </a:lnTo>
                  <a:lnTo>
                    <a:pt x="189423" y="257699"/>
                  </a:lnTo>
                  <a:lnTo>
                    <a:pt x="160079" y="274577"/>
                  </a:lnTo>
                  <a:lnTo>
                    <a:pt x="106161" y="291326"/>
                  </a:lnTo>
                  <a:lnTo>
                    <a:pt x="8732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512153" y="2336935"/>
            <a:ext cx="6689548" cy="947957"/>
            <a:chOff x="1512153" y="2336935"/>
            <a:chExt cx="6689548" cy="947957"/>
          </a:xfrm>
        </p:grpSpPr>
        <p:sp>
          <p:nvSpPr>
            <p:cNvPr id="28" name="Freeform 27"/>
            <p:cNvSpPr/>
            <p:nvPr/>
          </p:nvSpPr>
          <p:spPr>
            <a:xfrm>
              <a:off x="1512153" y="2824650"/>
              <a:ext cx="264407" cy="273758"/>
            </a:xfrm>
            <a:custGeom>
              <a:avLst/>
              <a:gdLst/>
              <a:ahLst/>
              <a:cxnLst/>
              <a:rect l="0" t="0" r="0" b="0"/>
              <a:pathLst>
                <a:path w="264407" h="273758">
                  <a:moveTo>
                    <a:pt x="203992" y="39101"/>
                  </a:moveTo>
                  <a:lnTo>
                    <a:pt x="198402" y="22333"/>
                  </a:lnTo>
                  <a:lnTo>
                    <a:pt x="186300" y="10982"/>
                  </a:lnTo>
                  <a:lnTo>
                    <a:pt x="168053" y="3207"/>
                  </a:lnTo>
                  <a:lnTo>
                    <a:pt x="132642" y="0"/>
                  </a:lnTo>
                  <a:lnTo>
                    <a:pt x="110279" y="3395"/>
                  </a:lnTo>
                  <a:lnTo>
                    <a:pt x="91762" y="11923"/>
                  </a:lnTo>
                  <a:lnTo>
                    <a:pt x="38046" y="44803"/>
                  </a:lnTo>
                  <a:lnTo>
                    <a:pt x="23783" y="62692"/>
                  </a:lnTo>
                  <a:lnTo>
                    <a:pt x="1204" y="118723"/>
                  </a:lnTo>
                  <a:lnTo>
                    <a:pt x="0" y="142339"/>
                  </a:lnTo>
                  <a:lnTo>
                    <a:pt x="9019" y="178485"/>
                  </a:lnTo>
                  <a:lnTo>
                    <a:pt x="39713" y="236917"/>
                  </a:lnTo>
                  <a:lnTo>
                    <a:pt x="53380" y="254141"/>
                  </a:lnTo>
                  <a:lnTo>
                    <a:pt x="79817" y="271403"/>
                  </a:lnTo>
                  <a:lnTo>
                    <a:pt x="105909" y="273757"/>
                  </a:lnTo>
                  <a:lnTo>
                    <a:pt x="159141" y="265737"/>
                  </a:lnTo>
                  <a:lnTo>
                    <a:pt x="192652" y="245073"/>
                  </a:lnTo>
                  <a:lnTo>
                    <a:pt x="241909" y="186096"/>
                  </a:lnTo>
                  <a:lnTo>
                    <a:pt x="257860" y="149206"/>
                  </a:lnTo>
                  <a:lnTo>
                    <a:pt x="264406" y="108639"/>
                  </a:lnTo>
                  <a:lnTo>
                    <a:pt x="258213" y="61416"/>
                  </a:lnTo>
                  <a:lnTo>
                    <a:pt x="252267" y="39660"/>
                  </a:lnTo>
                  <a:lnTo>
                    <a:pt x="246703" y="31285"/>
                  </a:lnTo>
                  <a:lnTo>
                    <a:pt x="231164" y="18859"/>
                  </a:lnTo>
                  <a:lnTo>
                    <a:pt x="212558" y="15677"/>
                  </a:lnTo>
                  <a:lnTo>
                    <a:pt x="182935" y="18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06204" y="2526839"/>
              <a:ext cx="141569" cy="536954"/>
            </a:xfrm>
            <a:custGeom>
              <a:avLst/>
              <a:gdLst/>
              <a:ahLst/>
              <a:cxnLst/>
              <a:rect l="0" t="0" r="0" b="0"/>
              <a:pathLst>
                <a:path w="141569" h="536954">
                  <a:moveTo>
                    <a:pt x="67868" y="536953"/>
                  </a:moveTo>
                  <a:lnTo>
                    <a:pt x="51080" y="481909"/>
                  </a:lnTo>
                  <a:lnTo>
                    <a:pt x="41784" y="422441"/>
                  </a:lnTo>
                  <a:lnTo>
                    <a:pt x="38539" y="372047"/>
                  </a:lnTo>
                  <a:lnTo>
                    <a:pt x="41711" y="320846"/>
                  </a:lnTo>
                  <a:lnTo>
                    <a:pt x="31766" y="266278"/>
                  </a:lnTo>
                  <a:lnTo>
                    <a:pt x="21946" y="215768"/>
                  </a:lnTo>
                  <a:lnTo>
                    <a:pt x="11628" y="161937"/>
                  </a:lnTo>
                  <a:lnTo>
                    <a:pt x="0" y="108157"/>
                  </a:lnTo>
                  <a:lnTo>
                    <a:pt x="1830" y="85504"/>
                  </a:lnTo>
                  <a:lnTo>
                    <a:pt x="15026" y="53021"/>
                  </a:lnTo>
                  <a:lnTo>
                    <a:pt x="33464" y="34873"/>
                  </a:lnTo>
                  <a:lnTo>
                    <a:pt x="77840" y="9748"/>
                  </a:lnTo>
                  <a:lnTo>
                    <a:pt x="129940" y="1284"/>
                  </a:lnTo>
                  <a:lnTo>
                    <a:pt x="1415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16145" y="2811108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83538" y="14655"/>
                  </a:lnTo>
                  <a:lnTo>
                    <a:pt x="123822" y="31667"/>
                  </a:lnTo>
                  <a:lnTo>
                    <a:pt x="64103" y="45640"/>
                  </a:lnTo>
                  <a:lnTo>
                    <a:pt x="10867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56268" y="2484725"/>
              <a:ext cx="28458" cy="558011"/>
            </a:xfrm>
            <a:custGeom>
              <a:avLst/>
              <a:gdLst/>
              <a:ahLst/>
              <a:cxnLst/>
              <a:rect l="0" t="0" r="0" b="0"/>
              <a:pathLst>
                <a:path w="28458" h="558011">
                  <a:moveTo>
                    <a:pt x="28457" y="0"/>
                  </a:moveTo>
                  <a:lnTo>
                    <a:pt x="28457" y="49263"/>
                  </a:lnTo>
                  <a:lnTo>
                    <a:pt x="27287" y="98175"/>
                  </a:lnTo>
                  <a:lnTo>
                    <a:pt x="20124" y="157216"/>
                  </a:lnTo>
                  <a:lnTo>
                    <a:pt x="18362" y="219528"/>
                  </a:lnTo>
                  <a:lnTo>
                    <a:pt x="18121" y="262904"/>
                  </a:lnTo>
                  <a:lnTo>
                    <a:pt x="15674" y="308699"/>
                  </a:lnTo>
                  <a:lnTo>
                    <a:pt x="3483" y="360788"/>
                  </a:lnTo>
                  <a:lnTo>
                    <a:pt x="0" y="404687"/>
                  </a:lnTo>
                  <a:lnTo>
                    <a:pt x="6194" y="468063"/>
                  </a:lnTo>
                  <a:lnTo>
                    <a:pt x="7241" y="530885"/>
                  </a:lnTo>
                  <a:lnTo>
                    <a:pt x="740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74155" y="2737409"/>
              <a:ext cx="336913" cy="73700"/>
            </a:xfrm>
            <a:custGeom>
              <a:avLst/>
              <a:gdLst/>
              <a:ahLst/>
              <a:cxnLst/>
              <a:rect l="0" t="0" r="0" b="0"/>
              <a:pathLst>
                <a:path w="336913" h="73700">
                  <a:moveTo>
                    <a:pt x="336912" y="0"/>
                  </a:moveTo>
                  <a:lnTo>
                    <a:pt x="279648" y="3120"/>
                  </a:lnTo>
                  <a:lnTo>
                    <a:pt x="224345" y="14654"/>
                  </a:lnTo>
                  <a:lnTo>
                    <a:pt x="173707" y="24749"/>
                  </a:lnTo>
                  <a:lnTo>
                    <a:pt x="111695" y="38640"/>
                  </a:lnTo>
                  <a:lnTo>
                    <a:pt x="61318" y="5264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22614" y="2442611"/>
              <a:ext cx="412027" cy="532165"/>
            </a:xfrm>
            <a:custGeom>
              <a:avLst/>
              <a:gdLst/>
              <a:ahLst/>
              <a:cxnLst/>
              <a:rect l="0" t="0" r="0" b="0"/>
              <a:pathLst>
                <a:path w="412027" h="532165">
                  <a:moveTo>
                    <a:pt x="9510" y="0"/>
                  </a:moveTo>
                  <a:lnTo>
                    <a:pt x="3444" y="34792"/>
                  </a:lnTo>
                  <a:lnTo>
                    <a:pt x="7193" y="82578"/>
                  </a:lnTo>
                  <a:lnTo>
                    <a:pt x="9993" y="142881"/>
                  </a:lnTo>
                  <a:lnTo>
                    <a:pt x="17707" y="200189"/>
                  </a:lnTo>
                  <a:lnTo>
                    <a:pt x="19578" y="256223"/>
                  </a:lnTo>
                  <a:lnTo>
                    <a:pt x="21117" y="312351"/>
                  </a:lnTo>
                  <a:lnTo>
                    <a:pt x="24907" y="357971"/>
                  </a:lnTo>
                  <a:lnTo>
                    <a:pt x="15112" y="419451"/>
                  </a:lnTo>
                  <a:lnTo>
                    <a:pt x="11170" y="474582"/>
                  </a:lnTo>
                  <a:lnTo>
                    <a:pt x="8832" y="512884"/>
                  </a:lnTo>
                  <a:lnTo>
                    <a:pt x="6718" y="513888"/>
                  </a:lnTo>
                  <a:lnTo>
                    <a:pt x="4139" y="511048"/>
                  </a:lnTo>
                  <a:lnTo>
                    <a:pt x="0" y="472868"/>
                  </a:lnTo>
                  <a:lnTo>
                    <a:pt x="1623" y="435037"/>
                  </a:lnTo>
                  <a:lnTo>
                    <a:pt x="22741" y="379470"/>
                  </a:lnTo>
                  <a:lnTo>
                    <a:pt x="52442" y="329561"/>
                  </a:lnTo>
                  <a:lnTo>
                    <a:pt x="59188" y="321483"/>
                  </a:lnTo>
                  <a:lnTo>
                    <a:pt x="79162" y="312507"/>
                  </a:lnTo>
                  <a:lnTo>
                    <a:pt x="91040" y="310114"/>
                  </a:lnTo>
                  <a:lnTo>
                    <a:pt x="101298" y="310857"/>
                  </a:lnTo>
                  <a:lnTo>
                    <a:pt x="118935" y="317923"/>
                  </a:lnTo>
                  <a:lnTo>
                    <a:pt x="142018" y="340644"/>
                  </a:lnTo>
                  <a:lnTo>
                    <a:pt x="158086" y="369603"/>
                  </a:lnTo>
                  <a:lnTo>
                    <a:pt x="160162" y="393165"/>
                  </a:lnTo>
                  <a:lnTo>
                    <a:pt x="160992" y="432738"/>
                  </a:lnTo>
                  <a:lnTo>
                    <a:pt x="173824" y="494764"/>
                  </a:lnTo>
                  <a:lnTo>
                    <a:pt x="177909" y="526272"/>
                  </a:lnTo>
                  <a:lnTo>
                    <a:pt x="180268" y="526323"/>
                  </a:lnTo>
                  <a:lnTo>
                    <a:pt x="186008" y="517021"/>
                  </a:lnTo>
                  <a:lnTo>
                    <a:pt x="212731" y="455295"/>
                  </a:lnTo>
                  <a:lnTo>
                    <a:pt x="218690" y="447419"/>
                  </a:lnTo>
                  <a:lnTo>
                    <a:pt x="267942" y="419139"/>
                  </a:lnTo>
                  <a:lnTo>
                    <a:pt x="324735" y="397234"/>
                  </a:lnTo>
                  <a:lnTo>
                    <a:pt x="377924" y="379113"/>
                  </a:lnTo>
                  <a:lnTo>
                    <a:pt x="388481" y="375574"/>
                  </a:lnTo>
                  <a:lnTo>
                    <a:pt x="403329" y="362284"/>
                  </a:lnTo>
                  <a:lnTo>
                    <a:pt x="408927" y="353827"/>
                  </a:lnTo>
                  <a:lnTo>
                    <a:pt x="412026" y="331951"/>
                  </a:lnTo>
                  <a:lnTo>
                    <a:pt x="411215" y="319567"/>
                  </a:lnTo>
                  <a:lnTo>
                    <a:pt x="400955" y="296448"/>
                  </a:lnTo>
                  <a:lnTo>
                    <a:pt x="393306" y="285369"/>
                  </a:lnTo>
                  <a:lnTo>
                    <a:pt x="383527" y="277984"/>
                  </a:lnTo>
                  <a:lnTo>
                    <a:pt x="360184" y="269777"/>
                  </a:lnTo>
                  <a:lnTo>
                    <a:pt x="326323" y="270747"/>
                  </a:lnTo>
                  <a:lnTo>
                    <a:pt x="307853" y="281769"/>
                  </a:lnTo>
                  <a:lnTo>
                    <a:pt x="276932" y="317441"/>
                  </a:lnTo>
                  <a:lnTo>
                    <a:pt x="241229" y="380159"/>
                  </a:lnTo>
                  <a:lnTo>
                    <a:pt x="230650" y="406436"/>
                  </a:lnTo>
                  <a:lnTo>
                    <a:pt x="229847" y="429812"/>
                  </a:lnTo>
                  <a:lnTo>
                    <a:pt x="235972" y="462704"/>
                  </a:lnTo>
                  <a:lnTo>
                    <a:pt x="250785" y="494677"/>
                  </a:lnTo>
                  <a:lnTo>
                    <a:pt x="269601" y="512705"/>
                  </a:lnTo>
                  <a:lnTo>
                    <a:pt x="293562" y="526176"/>
                  </a:lnTo>
                  <a:lnTo>
                    <a:pt x="319809" y="532164"/>
                  </a:lnTo>
                  <a:lnTo>
                    <a:pt x="360894" y="529945"/>
                  </a:lnTo>
                  <a:lnTo>
                    <a:pt x="399064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90176" y="2366893"/>
              <a:ext cx="379027" cy="591615"/>
            </a:xfrm>
            <a:custGeom>
              <a:avLst/>
              <a:gdLst/>
              <a:ahLst/>
              <a:cxnLst/>
              <a:rect l="0" t="0" r="0" b="0"/>
              <a:pathLst>
                <a:path w="379027" h="591615">
                  <a:moveTo>
                    <a:pt x="0" y="591614"/>
                  </a:moveTo>
                  <a:lnTo>
                    <a:pt x="14654" y="536473"/>
                  </a:lnTo>
                  <a:lnTo>
                    <a:pt x="40000" y="476859"/>
                  </a:lnTo>
                  <a:lnTo>
                    <a:pt x="48897" y="441409"/>
                  </a:lnTo>
                  <a:lnTo>
                    <a:pt x="57492" y="387509"/>
                  </a:lnTo>
                  <a:lnTo>
                    <a:pt x="62049" y="331802"/>
                  </a:lnTo>
                  <a:lnTo>
                    <a:pt x="66069" y="275738"/>
                  </a:lnTo>
                  <a:lnTo>
                    <a:pt x="71438" y="227400"/>
                  </a:lnTo>
                  <a:lnTo>
                    <a:pt x="73029" y="171743"/>
                  </a:lnTo>
                  <a:lnTo>
                    <a:pt x="79156" y="111714"/>
                  </a:lnTo>
                  <a:lnTo>
                    <a:pt x="82017" y="106734"/>
                  </a:lnTo>
                  <a:lnTo>
                    <a:pt x="85093" y="106924"/>
                  </a:lnTo>
                  <a:lnTo>
                    <a:pt x="88314" y="110560"/>
                  </a:lnTo>
                  <a:lnTo>
                    <a:pt x="108845" y="170221"/>
                  </a:lnTo>
                  <a:lnTo>
                    <a:pt x="125182" y="219774"/>
                  </a:lnTo>
                  <a:lnTo>
                    <a:pt x="164100" y="269730"/>
                  </a:lnTo>
                  <a:lnTo>
                    <a:pt x="172571" y="274079"/>
                  </a:lnTo>
                  <a:lnTo>
                    <a:pt x="191342" y="275793"/>
                  </a:lnTo>
                  <a:lnTo>
                    <a:pt x="200091" y="272272"/>
                  </a:lnTo>
                  <a:lnTo>
                    <a:pt x="216051" y="259002"/>
                  </a:lnTo>
                  <a:lnTo>
                    <a:pt x="252481" y="197196"/>
                  </a:lnTo>
                  <a:lnTo>
                    <a:pt x="270561" y="147976"/>
                  </a:lnTo>
                  <a:lnTo>
                    <a:pt x="287151" y="84532"/>
                  </a:lnTo>
                  <a:lnTo>
                    <a:pt x="301693" y="28109"/>
                  </a:lnTo>
                  <a:lnTo>
                    <a:pt x="308781" y="4256"/>
                  </a:lnTo>
                  <a:lnTo>
                    <a:pt x="312308" y="0"/>
                  </a:lnTo>
                  <a:lnTo>
                    <a:pt x="315830" y="673"/>
                  </a:lnTo>
                  <a:lnTo>
                    <a:pt x="319348" y="4631"/>
                  </a:lnTo>
                  <a:lnTo>
                    <a:pt x="324299" y="32558"/>
                  </a:lnTo>
                  <a:lnTo>
                    <a:pt x="325766" y="81647"/>
                  </a:lnTo>
                  <a:lnTo>
                    <a:pt x="326261" y="144306"/>
                  </a:lnTo>
                  <a:lnTo>
                    <a:pt x="326359" y="201744"/>
                  </a:lnTo>
                  <a:lnTo>
                    <a:pt x="326378" y="258149"/>
                  </a:lnTo>
                  <a:lnTo>
                    <a:pt x="333618" y="314352"/>
                  </a:lnTo>
                  <a:lnTo>
                    <a:pt x="339381" y="367394"/>
                  </a:lnTo>
                  <a:lnTo>
                    <a:pt x="351438" y="428781"/>
                  </a:lnTo>
                  <a:lnTo>
                    <a:pt x="359018" y="490516"/>
                  </a:lnTo>
                  <a:lnTo>
                    <a:pt x="379026" y="538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06072" y="2737409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06072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31297" y="2367844"/>
              <a:ext cx="159046" cy="580070"/>
            </a:xfrm>
            <a:custGeom>
              <a:avLst/>
              <a:gdLst/>
              <a:ahLst/>
              <a:cxnLst/>
              <a:rect l="0" t="0" r="0" b="0"/>
              <a:pathLst>
                <a:path w="159046" h="580070">
                  <a:moveTo>
                    <a:pt x="95874" y="422207"/>
                  </a:moveTo>
                  <a:lnTo>
                    <a:pt x="90285" y="363591"/>
                  </a:lnTo>
                  <a:lnTo>
                    <a:pt x="81220" y="328800"/>
                  </a:lnTo>
                  <a:lnTo>
                    <a:pt x="74406" y="322501"/>
                  </a:lnTo>
                  <a:lnTo>
                    <a:pt x="65184" y="319472"/>
                  </a:lnTo>
                  <a:lnTo>
                    <a:pt x="54357" y="318622"/>
                  </a:lnTo>
                  <a:lnTo>
                    <a:pt x="45969" y="321565"/>
                  </a:lnTo>
                  <a:lnTo>
                    <a:pt x="33530" y="334194"/>
                  </a:lnTo>
                  <a:lnTo>
                    <a:pt x="19949" y="366623"/>
                  </a:lnTo>
                  <a:lnTo>
                    <a:pt x="10946" y="427909"/>
                  </a:lnTo>
                  <a:lnTo>
                    <a:pt x="0" y="477839"/>
                  </a:lnTo>
                  <a:lnTo>
                    <a:pt x="11772" y="534106"/>
                  </a:lnTo>
                  <a:lnTo>
                    <a:pt x="19890" y="556168"/>
                  </a:lnTo>
                  <a:lnTo>
                    <a:pt x="31298" y="573772"/>
                  </a:lnTo>
                  <a:lnTo>
                    <a:pt x="39955" y="578233"/>
                  </a:lnTo>
                  <a:lnTo>
                    <a:pt x="62052" y="580069"/>
                  </a:lnTo>
                  <a:lnTo>
                    <a:pt x="72156" y="575412"/>
                  </a:lnTo>
                  <a:lnTo>
                    <a:pt x="89622" y="557759"/>
                  </a:lnTo>
                  <a:lnTo>
                    <a:pt x="118729" y="502232"/>
                  </a:lnTo>
                  <a:lnTo>
                    <a:pt x="131761" y="465026"/>
                  </a:lnTo>
                  <a:lnTo>
                    <a:pt x="139877" y="411125"/>
                  </a:lnTo>
                  <a:lnTo>
                    <a:pt x="146809" y="349828"/>
                  </a:lnTo>
                  <a:lnTo>
                    <a:pt x="147009" y="289800"/>
                  </a:lnTo>
                  <a:lnTo>
                    <a:pt x="140116" y="229763"/>
                  </a:lnTo>
                  <a:lnTo>
                    <a:pt x="135499" y="172944"/>
                  </a:lnTo>
                  <a:lnTo>
                    <a:pt x="129862" y="128930"/>
                  </a:lnTo>
                  <a:lnTo>
                    <a:pt x="120112" y="68199"/>
                  </a:lnTo>
                  <a:lnTo>
                    <a:pt x="106338" y="14458"/>
                  </a:lnTo>
                  <a:lnTo>
                    <a:pt x="102850" y="2976"/>
                  </a:lnTo>
                  <a:lnTo>
                    <a:pt x="98185" y="0"/>
                  </a:lnTo>
                  <a:lnTo>
                    <a:pt x="92735" y="2695"/>
                  </a:lnTo>
                  <a:lnTo>
                    <a:pt x="86762" y="9172"/>
                  </a:lnTo>
                  <a:lnTo>
                    <a:pt x="80126" y="35085"/>
                  </a:lnTo>
                  <a:lnTo>
                    <a:pt x="75865" y="97734"/>
                  </a:lnTo>
                  <a:lnTo>
                    <a:pt x="80717" y="146563"/>
                  </a:lnTo>
                  <a:lnTo>
                    <a:pt x="86407" y="190124"/>
                  </a:lnTo>
                  <a:lnTo>
                    <a:pt x="91666" y="236001"/>
                  </a:lnTo>
                  <a:lnTo>
                    <a:pt x="95797" y="286967"/>
                  </a:lnTo>
                  <a:lnTo>
                    <a:pt x="107081" y="339341"/>
                  </a:lnTo>
                  <a:lnTo>
                    <a:pt x="120574" y="394400"/>
                  </a:lnTo>
                  <a:lnTo>
                    <a:pt x="134504" y="457572"/>
                  </a:lnTo>
                  <a:lnTo>
                    <a:pt x="145014" y="497287"/>
                  </a:lnTo>
                  <a:lnTo>
                    <a:pt x="159045" y="516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59724" y="2364113"/>
              <a:ext cx="193831" cy="583867"/>
            </a:xfrm>
            <a:custGeom>
              <a:avLst/>
              <a:gdLst/>
              <a:ahLst/>
              <a:cxnLst/>
              <a:rect l="0" t="0" r="0" b="0"/>
              <a:pathLst>
                <a:path w="193831" h="583867">
                  <a:moveTo>
                    <a:pt x="99074" y="425938"/>
                  </a:moveTo>
                  <a:lnTo>
                    <a:pt x="105140" y="393486"/>
                  </a:lnTo>
                  <a:lnTo>
                    <a:pt x="102550" y="372911"/>
                  </a:lnTo>
                  <a:lnTo>
                    <a:pt x="88925" y="341596"/>
                  </a:lnTo>
                  <a:lnTo>
                    <a:pt x="80609" y="335785"/>
                  </a:lnTo>
                  <a:lnTo>
                    <a:pt x="58892" y="332448"/>
                  </a:lnTo>
                  <a:lnTo>
                    <a:pt x="48889" y="335535"/>
                  </a:lnTo>
                  <a:lnTo>
                    <a:pt x="31536" y="348325"/>
                  </a:lnTo>
                  <a:lnTo>
                    <a:pt x="19144" y="368827"/>
                  </a:lnTo>
                  <a:lnTo>
                    <a:pt x="10907" y="393536"/>
                  </a:lnTo>
                  <a:lnTo>
                    <a:pt x="2499" y="450647"/>
                  </a:lnTo>
                  <a:lnTo>
                    <a:pt x="0" y="481373"/>
                  </a:lnTo>
                  <a:lnTo>
                    <a:pt x="18018" y="540733"/>
                  </a:lnTo>
                  <a:lnTo>
                    <a:pt x="31463" y="559237"/>
                  </a:lnTo>
                  <a:lnTo>
                    <a:pt x="39962" y="567446"/>
                  </a:lnTo>
                  <a:lnTo>
                    <a:pt x="49138" y="571750"/>
                  </a:lnTo>
                  <a:lnTo>
                    <a:pt x="68691" y="573412"/>
                  </a:lnTo>
                  <a:lnTo>
                    <a:pt x="77648" y="569877"/>
                  </a:lnTo>
                  <a:lnTo>
                    <a:pt x="93841" y="556592"/>
                  </a:lnTo>
                  <a:lnTo>
                    <a:pt x="122130" y="512231"/>
                  </a:lnTo>
                  <a:lnTo>
                    <a:pt x="135021" y="478023"/>
                  </a:lnTo>
                  <a:lnTo>
                    <a:pt x="143089" y="425135"/>
                  </a:lnTo>
                  <a:lnTo>
                    <a:pt x="150012" y="364039"/>
                  </a:lnTo>
                  <a:lnTo>
                    <a:pt x="151379" y="302880"/>
                  </a:lnTo>
                  <a:lnTo>
                    <a:pt x="151616" y="254036"/>
                  </a:lnTo>
                  <a:lnTo>
                    <a:pt x="151696" y="195017"/>
                  </a:lnTo>
                  <a:lnTo>
                    <a:pt x="146123" y="138299"/>
                  </a:lnTo>
                  <a:lnTo>
                    <a:pt x="137061" y="84909"/>
                  </a:lnTo>
                  <a:lnTo>
                    <a:pt x="123518" y="29201"/>
                  </a:lnTo>
                  <a:lnTo>
                    <a:pt x="116567" y="6286"/>
                  </a:lnTo>
                  <a:lnTo>
                    <a:pt x="111906" y="1111"/>
                  </a:lnTo>
                  <a:lnTo>
                    <a:pt x="106459" y="0"/>
                  </a:lnTo>
                  <a:lnTo>
                    <a:pt x="100487" y="1600"/>
                  </a:lnTo>
                  <a:lnTo>
                    <a:pt x="96506" y="8515"/>
                  </a:lnTo>
                  <a:lnTo>
                    <a:pt x="90117" y="58522"/>
                  </a:lnTo>
                  <a:lnTo>
                    <a:pt x="88855" y="113806"/>
                  </a:lnTo>
                  <a:lnTo>
                    <a:pt x="88637" y="172538"/>
                  </a:lnTo>
                  <a:lnTo>
                    <a:pt x="94161" y="230624"/>
                  </a:lnTo>
                  <a:lnTo>
                    <a:pt x="97618" y="279290"/>
                  </a:lnTo>
                  <a:lnTo>
                    <a:pt x="107192" y="341165"/>
                  </a:lnTo>
                  <a:lnTo>
                    <a:pt x="116947" y="401860"/>
                  </a:lnTo>
                  <a:lnTo>
                    <a:pt x="127246" y="453379"/>
                  </a:lnTo>
                  <a:lnTo>
                    <a:pt x="138876" y="507378"/>
                  </a:lnTo>
                  <a:lnTo>
                    <a:pt x="169883" y="562673"/>
                  </a:lnTo>
                  <a:lnTo>
                    <a:pt x="180458" y="574446"/>
                  </a:lnTo>
                  <a:lnTo>
                    <a:pt x="193830" y="583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37782" y="2337326"/>
              <a:ext cx="52644" cy="558011"/>
            </a:xfrm>
            <a:custGeom>
              <a:avLst/>
              <a:gdLst/>
              <a:ahLst/>
              <a:cxnLst/>
              <a:rect l="0" t="0" r="0" b="0"/>
              <a:pathLst>
                <a:path w="52644" h="558011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1170" y="151689"/>
                  </a:lnTo>
                  <a:lnTo>
                    <a:pt x="8333" y="210031"/>
                  </a:lnTo>
                  <a:lnTo>
                    <a:pt x="10095" y="272205"/>
                  </a:lnTo>
                  <a:lnTo>
                    <a:pt x="17679" y="333576"/>
                  </a:lnTo>
                  <a:lnTo>
                    <a:pt x="21226" y="382457"/>
                  </a:lnTo>
                  <a:lnTo>
                    <a:pt x="29166" y="429435"/>
                  </a:lnTo>
                  <a:lnTo>
                    <a:pt x="37758" y="484429"/>
                  </a:lnTo>
                  <a:lnTo>
                    <a:pt x="44373" y="536760"/>
                  </a:lnTo>
                  <a:lnTo>
                    <a:pt x="52643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22010" y="2608544"/>
              <a:ext cx="168536" cy="297322"/>
            </a:xfrm>
            <a:custGeom>
              <a:avLst/>
              <a:gdLst/>
              <a:ahLst/>
              <a:cxnLst/>
              <a:rect l="0" t="0" r="0" b="0"/>
              <a:pathLst>
                <a:path w="168536" h="297322">
                  <a:moveTo>
                    <a:pt x="0" y="202564"/>
                  </a:moveTo>
                  <a:lnTo>
                    <a:pt x="20243" y="158602"/>
                  </a:lnTo>
                  <a:lnTo>
                    <a:pt x="35903" y="144811"/>
                  </a:lnTo>
                  <a:lnTo>
                    <a:pt x="89922" y="107359"/>
                  </a:lnTo>
                  <a:lnTo>
                    <a:pt x="145592" y="71484"/>
                  </a:lnTo>
                  <a:lnTo>
                    <a:pt x="162584" y="53060"/>
                  </a:lnTo>
                  <a:lnTo>
                    <a:pt x="166881" y="43233"/>
                  </a:lnTo>
                  <a:lnTo>
                    <a:pt x="168535" y="22956"/>
                  </a:lnTo>
                  <a:lnTo>
                    <a:pt x="164999" y="14975"/>
                  </a:lnTo>
                  <a:lnTo>
                    <a:pt x="151712" y="2988"/>
                  </a:lnTo>
                  <a:lnTo>
                    <a:pt x="127869" y="0"/>
                  </a:lnTo>
                  <a:lnTo>
                    <a:pt x="100114" y="3741"/>
                  </a:lnTo>
                  <a:lnTo>
                    <a:pt x="76081" y="13203"/>
                  </a:lnTo>
                  <a:lnTo>
                    <a:pt x="48408" y="37273"/>
                  </a:lnTo>
                  <a:lnTo>
                    <a:pt x="19267" y="85253"/>
                  </a:lnTo>
                  <a:lnTo>
                    <a:pt x="6228" y="125951"/>
                  </a:lnTo>
                  <a:lnTo>
                    <a:pt x="3015" y="167646"/>
                  </a:lnTo>
                  <a:lnTo>
                    <a:pt x="11817" y="220536"/>
                  </a:lnTo>
                  <a:lnTo>
                    <a:pt x="19290" y="242138"/>
                  </a:lnTo>
                  <a:lnTo>
                    <a:pt x="30410" y="259537"/>
                  </a:lnTo>
                  <a:lnTo>
                    <a:pt x="46270" y="271949"/>
                  </a:lnTo>
                  <a:lnTo>
                    <a:pt x="90638" y="289450"/>
                  </a:lnTo>
                  <a:lnTo>
                    <a:pt x="147019" y="295766"/>
                  </a:lnTo>
                  <a:lnTo>
                    <a:pt x="168456" y="297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21788" y="2336935"/>
              <a:ext cx="195103" cy="653159"/>
            </a:xfrm>
            <a:custGeom>
              <a:avLst/>
              <a:gdLst/>
              <a:ahLst/>
              <a:cxnLst/>
              <a:rect l="0" t="0" r="0" b="0"/>
              <a:pathLst>
                <a:path w="195103" h="653159">
                  <a:moveTo>
                    <a:pt x="5590" y="653158"/>
                  </a:moveTo>
                  <a:lnTo>
                    <a:pt x="0" y="636390"/>
                  </a:lnTo>
                  <a:lnTo>
                    <a:pt x="3272" y="575236"/>
                  </a:lnTo>
                  <a:lnTo>
                    <a:pt x="4903" y="524265"/>
                  </a:lnTo>
                  <a:lnTo>
                    <a:pt x="5386" y="475497"/>
                  </a:lnTo>
                  <a:lnTo>
                    <a:pt x="5529" y="414254"/>
                  </a:lnTo>
                  <a:lnTo>
                    <a:pt x="5571" y="361403"/>
                  </a:lnTo>
                  <a:lnTo>
                    <a:pt x="5584" y="298950"/>
                  </a:lnTo>
                  <a:lnTo>
                    <a:pt x="6758" y="249250"/>
                  </a:lnTo>
                  <a:lnTo>
                    <a:pt x="12825" y="202549"/>
                  </a:lnTo>
                  <a:lnTo>
                    <a:pt x="15142" y="145297"/>
                  </a:lnTo>
                  <a:lnTo>
                    <a:pt x="15829" y="85050"/>
                  </a:lnTo>
                  <a:lnTo>
                    <a:pt x="17202" y="31974"/>
                  </a:lnTo>
                  <a:lnTo>
                    <a:pt x="21669" y="5069"/>
                  </a:lnTo>
                  <a:lnTo>
                    <a:pt x="24498" y="0"/>
                  </a:lnTo>
                  <a:lnTo>
                    <a:pt x="27554" y="131"/>
                  </a:lnTo>
                  <a:lnTo>
                    <a:pt x="30761" y="3727"/>
                  </a:lnTo>
                  <a:lnTo>
                    <a:pt x="51266" y="63316"/>
                  </a:lnTo>
                  <a:lnTo>
                    <a:pt x="61757" y="117431"/>
                  </a:lnTo>
                  <a:lnTo>
                    <a:pt x="72275" y="168560"/>
                  </a:lnTo>
                  <a:lnTo>
                    <a:pt x="86309" y="227759"/>
                  </a:lnTo>
                  <a:lnTo>
                    <a:pt x="100346" y="284512"/>
                  </a:lnTo>
                  <a:lnTo>
                    <a:pt x="117894" y="347595"/>
                  </a:lnTo>
                  <a:lnTo>
                    <a:pt x="135051" y="401120"/>
                  </a:lnTo>
                  <a:lnTo>
                    <a:pt x="155035" y="451164"/>
                  </a:lnTo>
                  <a:lnTo>
                    <a:pt x="166593" y="500891"/>
                  </a:lnTo>
                  <a:lnTo>
                    <a:pt x="187044" y="560256"/>
                  </a:lnTo>
                  <a:lnTo>
                    <a:pt x="195102" y="589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37906" y="279005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25468" y="2442611"/>
              <a:ext cx="49351" cy="494840"/>
            </a:xfrm>
            <a:custGeom>
              <a:avLst/>
              <a:gdLst/>
              <a:ahLst/>
              <a:cxnLst/>
              <a:rect l="0" t="0" r="0" b="0"/>
              <a:pathLst>
                <a:path w="49351" h="494840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9762" y="180895"/>
                  </a:lnTo>
                  <a:lnTo>
                    <a:pt x="15394" y="243891"/>
                  </a:lnTo>
                  <a:lnTo>
                    <a:pt x="22885" y="307099"/>
                  </a:lnTo>
                  <a:lnTo>
                    <a:pt x="32280" y="367203"/>
                  </a:lnTo>
                  <a:lnTo>
                    <a:pt x="42473" y="425696"/>
                  </a:lnTo>
                  <a:lnTo>
                    <a:pt x="46293" y="455920"/>
                  </a:lnTo>
                  <a:lnTo>
                    <a:pt x="4935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95834" y="2642653"/>
              <a:ext cx="263213" cy="42114"/>
            </a:xfrm>
            <a:custGeom>
              <a:avLst/>
              <a:gdLst/>
              <a:ahLst/>
              <a:cxnLst/>
              <a:rect l="0" t="0" r="0" b="0"/>
              <a:pathLst>
                <a:path w="263213" h="42114">
                  <a:moveTo>
                    <a:pt x="263212" y="0"/>
                  </a:moveTo>
                  <a:lnTo>
                    <a:pt x="204595" y="5589"/>
                  </a:lnTo>
                  <a:lnTo>
                    <a:pt x="143185" y="17958"/>
                  </a:lnTo>
                  <a:lnTo>
                    <a:pt x="84782" y="31666"/>
                  </a:lnTo>
                  <a:lnTo>
                    <a:pt x="28185" y="4005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01186" y="2389969"/>
              <a:ext cx="21032" cy="526425"/>
            </a:xfrm>
            <a:custGeom>
              <a:avLst/>
              <a:gdLst/>
              <a:ahLst/>
              <a:cxnLst/>
              <a:rect l="0" t="0" r="0" b="0"/>
              <a:pathLst>
                <a:path w="21032" h="526425">
                  <a:moveTo>
                    <a:pt x="10502" y="0"/>
                  </a:moveTo>
                  <a:lnTo>
                    <a:pt x="3267" y="27556"/>
                  </a:lnTo>
                  <a:lnTo>
                    <a:pt x="625" y="83778"/>
                  </a:lnTo>
                  <a:lnTo>
                    <a:pt x="103" y="140291"/>
                  </a:lnTo>
                  <a:lnTo>
                    <a:pt x="0" y="197684"/>
                  </a:lnTo>
                  <a:lnTo>
                    <a:pt x="3099" y="261013"/>
                  </a:lnTo>
                  <a:lnTo>
                    <a:pt x="9040" y="318930"/>
                  </a:lnTo>
                  <a:lnTo>
                    <a:pt x="10213" y="375430"/>
                  </a:lnTo>
                  <a:lnTo>
                    <a:pt x="13565" y="437890"/>
                  </a:lnTo>
                  <a:lnTo>
                    <a:pt x="18819" y="487324"/>
                  </a:lnTo>
                  <a:lnTo>
                    <a:pt x="21031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77716" y="2684539"/>
              <a:ext cx="228772" cy="270981"/>
            </a:xfrm>
            <a:custGeom>
              <a:avLst/>
              <a:gdLst/>
              <a:ahLst/>
              <a:cxnLst/>
              <a:rect l="0" t="0" r="0" b="0"/>
              <a:pathLst>
                <a:path w="228772" h="270981">
                  <a:moveTo>
                    <a:pt x="112957" y="179212"/>
                  </a:moveTo>
                  <a:lnTo>
                    <a:pt x="121291" y="141734"/>
                  </a:lnTo>
                  <a:lnTo>
                    <a:pt x="123052" y="90311"/>
                  </a:lnTo>
                  <a:lnTo>
                    <a:pt x="117768" y="49016"/>
                  </a:lnTo>
                  <a:lnTo>
                    <a:pt x="108856" y="27370"/>
                  </a:lnTo>
                  <a:lnTo>
                    <a:pt x="103204" y="18323"/>
                  </a:lnTo>
                  <a:lnTo>
                    <a:pt x="87565" y="5150"/>
                  </a:lnTo>
                  <a:lnTo>
                    <a:pt x="78482" y="0"/>
                  </a:lnTo>
                  <a:lnTo>
                    <a:pt x="68916" y="76"/>
                  </a:lnTo>
                  <a:lnTo>
                    <a:pt x="48930" y="9519"/>
                  </a:lnTo>
                  <a:lnTo>
                    <a:pt x="23537" y="34566"/>
                  </a:lnTo>
                  <a:lnTo>
                    <a:pt x="6783" y="69803"/>
                  </a:lnTo>
                  <a:lnTo>
                    <a:pt x="0" y="115469"/>
                  </a:lnTo>
                  <a:lnTo>
                    <a:pt x="6114" y="174896"/>
                  </a:lnTo>
                  <a:lnTo>
                    <a:pt x="18586" y="228576"/>
                  </a:lnTo>
                  <a:lnTo>
                    <a:pt x="26561" y="250284"/>
                  </a:lnTo>
                  <a:lnTo>
                    <a:pt x="37904" y="267731"/>
                  </a:lnTo>
                  <a:lnTo>
                    <a:pt x="45374" y="270980"/>
                  </a:lnTo>
                  <a:lnTo>
                    <a:pt x="53864" y="270806"/>
                  </a:lnTo>
                  <a:lnTo>
                    <a:pt x="71486" y="264374"/>
                  </a:lnTo>
                  <a:lnTo>
                    <a:pt x="87117" y="253717"/>
                  </a:lnTo>
                  <a:lnTo>
                    <a:pt x="98743" y="234942"/>
                  </a:lnTo>
                  <a:lnTo>
                    <a:pt x="106640" y="211000"/>
                  </a:lnTo>
                  <a:lnTo>
                    <a:pt x="111709" y="157502"/>
                  </a:lnTo>
                  <a:lnTo>
                    <a:pt x="118300" y="107463"/>
                  </a:lnTo>
                  <a:lnTo>
                    <a:pt x="120029" y="105643"/>
                  </a:lnTo>
                  <a:lnTo>
                    <a:pt x="137856" y="169102"/>
                  </a:lnTo>
                  <a:lnTo>
                    <a:pt x="176465" y="228772"/>
                  </a:lnTo>
                  <a:lnTo>
                    <a:pt x="183372" y="236818"/>
                  </a:lnTo>
                  <a:lnTo>
                    <a:pt x="191486" y="241013"/>
                  </a:lnTo>
                  <a:lnTo>
                    <a:pt x="228771" y="242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86797" y="2712648"/>
              <a:ext cx="177618" cy="266917"/>
            </a:xfrm>
            <a:custGeom>
              <a:avLst/>
              <a:gdLst/>
              <a:ahLst/>
              <a:cxnLst/>
              <a:rect l="0" t="0" r="0" b="0"/>
              <a:pathLst>
                <a:path w="177618" h="266917">
                  <a:moveTo>
                    <a:pt x="9161" y="56346"/>
                  </a:moveTo>
                  <a:lnTo>
                    <a:pt x="3572" y="78703"/>
                  </a:lnTo>
                  <a:lnTo>
                    <a:pt x="15249" y="135415"/>
                  </a:lnTo>
                  <a:lnTo>
                    <a:pt x="26915" y="192891"/>
                  </a:lnTo>
                  <a:lnTo>
                    <a:pt x="35849" y="247939"/>
                  </a:lnTo>
                  <a:lnTo>
                    <a:pt x="35142" y="247246"/>
                  </a:lnTo>
                  <a:lnTo>
                    <a:pt x="19197" y="187446"/>
                  </a:lnTo>
                  <a:lnTo>
                    <a:pt x="5554" y="133065"/>
                  </a:lnTo>
                  <a:lnTo>
                    <a:pt x="0" y="80123"/>
                  </a:lnTo>
                  <a:lnTo>
                    <a:pt x="1377" y="39735"/>
                  </a:lnTo>
                  <a:lnTo>
                    <a:pt x="9991" y="16208"/>
                  </a:lnTo>
                  <a:lnTo>
                    <a:pt x="17903" y="8531"/>
                  </a:lnTo>
                  <a:lnTo>
                    <a:pt x="39173" y="0"/>
                  </a:lnTo>
                  <a:lnTo>
                    <a:pt x="61104" y="2448"/>
                  </a:lnTo>
                  <a:lnTo>
                    <a:pt x="81380" y="12504"/>
                  </a:lnTo>
                  <a:lnTo>
                    <a:pt x="128045" y="61582"/>
                  </a:lnTo>
                  <a:lnTo>
                    <a:pt x="163521" y="124179"/>
                  </a:lnTo>
                  <a:lnTo>
                    <a:pt x="173440" y="165482"/>
                  </a:lnTo>
                  <a:lnTo>
                    <a:pt x="176792" y="220190"/>
                  </a:lnTo>
                  <a:lnTo>
                    <a:pt x="177617" y="266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06528" y="2411026"/>
              <a:ext cx="73701" cy="558011"/>
            </a:xfrm>
            <a:custGeom>
              <a:avLst/>
              <a:gdLst/>
              <a:ahLst/>
              <a:cxnLst/>
              <a:rect l="0" t="0" r="0" b="0"/>
              <a:pathLst>
                <a:path w="73701" h="558011">
                  <a:moveTo>
                    <a:pt x="0" y="0"/>
                  </a:moveTo>
                  <a:lnTo>
                    <a:pt x="1170" y="44366"/>
                  </a:lnTo>
                  <a:lnTo>
                    <a:pt x="7236" y="104262"/>
                  </a:lnTo>
                  <a:lnTo>
                    <a:pt x="10723" y="160094"/>
                  </a:lnTo>
                  <a:lnTo>
                    <a:pt x="18645" y="213681"/>
                  </a:lnTo>
                  <a:lnTo>
                    <a:pt x="27232" y="266603"/>
                  </a:lnTo>
                  <a:lnTo>
                    <a:pt x="31465" y="319329"/>
                  </a:lnTo>
                  <a:lnTo>
                    <a:pt x="38439" y="370826"/>
                  </a:lnTo>
                  <a:lnTo>
                    <a:pt x="47628" y="430742"/>
                  </a:lnTo>
                  <a:lnTo>
                    <a:pt x="58566" y="479747"/>
                  </a:lnTo>
                  <a:lnTo>
                    <a:pt x="64926" y="526242"/>
                  </a:lnTo>
                  <a:lnTo>
                    <a:pt x="7370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69658" y="2621595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46791" y="8334"/>
                  </a:lnTo>
                  <a:lnTo>
                    <a:pt x="189779" y="15685"/>
                  </a:lnTo>
                  <a:lnTo>
                    <a:pt x="139418" y="25055"/>
                  </a:lnTo>
                  <a:lnTo>
                    <a:pt x="81863" y="29651"/>
                  </a:lnTo>
                  <a:lnTo>
                    <a:pt x="19229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96041" y="2821637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8333" y="48931"/>
                  </a:lnTo>
                  <a:lnTo>
                    <a:pt x="15684" y="108061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64456" y="264265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35808" y="2736698"/>
              <a:ext cx="176088" cy="276674"/>
            </a:xfrm>
            <a:custGeom>
              <a:avLst/>
              <a:gdLst/>
              <a:ahLst/>
              <a:cxnLst/>
              <a:rect l="0" t="0" r="0" b="0"/>
              <a:pathLst>
                <a:path w="176088" h="276674">
                  <a:moveTo>
                    <a:pt x="144503" y="42825"/>
                  </a:moveTo>
                  <a:lnTo>
                    <a:pt x="115195" y="4451"/>
                  </a:lnTo>
                  <a:lnTo>
                    <a:pt x="106246" y="865"/>
                  </a:lnTo>
                  <a:lnTo>
                    <a:pt x="83826" y="0"/>
                  </a:lnTo>
                  <a:lnTo>
                    <a:pt x="50485" y="6089"/>
                  </a:lnTo>
                  <a:lnTo>
                    <a:pt x="32137" y="18309"/>
                  </a:lnTo>
                  <a:lnTo>
                    <a:pt x="17353" y="35438"/>
                  </a:lnTo>
                  <a:lnTo>
                    <a:pt x="6883" y="54750"/>
                  </a:lnTo>
                  <a:lnTo>
                    <a:pt x="0" y="96531"/>
                  </a:lnTo>
                  <a:lnTo>
                    <a:pt x="6081" y="153476"/>
                  </a:lnTo>
                  <a:lnTo>
                    <a:pt x="27517" y="216190"/>
                  </a:lnTo>
                  <a:lnTo>
                    <a:pt x="46929" y="251730"/>
                  </a:lnTo>
                  <a:lnTo>
                    <a:pt x="63702" y="267473"/>
                  </a:lnTo>
                  <a:lnTo>
                    <a:pt x="73089" y="273308"/>
                  </a:lnTo>
                  <a:lnTo>
                    <a:pt x="99115" y="276673"/>
                  </a:lnTo>
                  <a:lnTo>
                    <a:pt x="114244" y="275933"/>
                  </a:lnTo>
                  <a:lnTo>
                    <a:pt x="137294" y="265751"/>
                  </a:lnTo>
                  <a:lnTo>
                    <a:pt x="160304" y="243408"/>
                  </a:lnTo>
                  <a:lnTo>
                    <a:pt x="176087" y="221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28184" y="2547896"/>
              <a:ext cx="52211" cy="515897"/>
            </a:xfrm>
            <a:custGeom>
              <a:avLst/>
              <a:gdLst/>
              <a:ahLst/>
              <a:cxnLst/>
              <a:rect l="0" t="0" r="0" b="0"/>
              <a:pathLst>
                <a:path w="52211" h="515897">
                  <a:moveTo>
                    <a:pt x="10096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823" y="164801"/>
                  </a:lnTo>
                  <a:lnTo>
                    <a:pt x="7918" y="224189"/>
                  </a:lnTo>
                  <a:lnTo>
                    <a:pt x="15254" y="286310"/>
                  </a:lnTo>
                  <a:lnTo>
                    <a:pt x="26800" y="343641"/>
                  </a:lnTo>
                  <a:lnTo>
                    <a:pt x="33412" y="400026"/>
                  </a:lnTo>
                  <a:lnTo>
                    <a:pt x="45636" y="461813"/>
                  </a:lnTo>
                  <a:lnTo>
                    <a:pt x="5221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01409" y="2455836"/>
              <a:ext cx="515898" cy="703744"/>
            </a:xfrm>
            <a:custGeom>
              <a:avLst/>
              <a:gdLst/>
              <a:ahLst/>
              <a:cxnLst/>
              <a:rect l="0" t="0" r="0" b="0"/>
              <a:pathLst>
                <a:path w="515898" h="703744">
                  <a:moveTo>
                    <a:pt x="0" y="123645"/>
                  </a:moveTo>
                  <a:lnTo>
                    <a:pt x="9576" y="99599"/>
                  </a:lnTo>
                  <a:lnTo>
                    <a:pt x="39404" y="64053"/>
                  </a:lnTo>
                  <a:lnTo>
                    <a:pt x="95443" y="21876"/>
                  </a:lnTo>
                  <a:lnTo>
                    <a:pt x="126545" y="6404"/>
                  </a:lnTo>
                  <a:lnTo>
                    <a:pt x="163577" y="0"/>
                  </a:lnTo>
                  <a:lnTo>
                    <a:pt x="204185" y="9281"/>
                  </a:lnTo>
                  <a:lnTo>
                    <a:pt x="250253" y="40613"/>
                  </a:lnTo>
                  <a:lnTo>
                    <a:pt x="275490" y="65638"/>
                  </a:lnTo>
                  <a:lnTo>
                    <a:pt x="304979" y="117950"/>
                  </a:lnTo>
                  <a:lnTo>
                    <a:pt x="327744" y="178672"/>
                  </a:lnTo>
                  <a:lnTo>
                    <a:pt x="328606" y="227167"/>
                  </a:lnTo>
                  <a:lnTo>
                    <a:pt x="317247" y="286381"/>
                  </a:lnTo>
                  <a:lnTo>
                    <a:pt x="287038" y="343991"/>
                  </a:lnTo>
                  <a:lnTo>
                    <a:pt x="270292" y="359227"/>
                  </a:lnTo>
                  <a:lnTo>
                    <a:pt x="230946" y="378540"/>
                  </a:lnTo>
                  <a:lnTo>
                    <a:pt x="221815" y="378973"/>
                  </a:lnTo>
                  <a:lnTo>
                    <a:pt x="205429" y="373215"/>
                  </a:lnTo>
                  <a:lnTo>
                    <a:pt x="203633" y="371914"/>
                  </a:lnTo>
                  <a:lnTo>
                    <a:pt x="210997" y="373587"/>
                  </a:lnTo>
                  <a:lnTo>
                    <a:pt x="234873" y="392284"/>
                  </a:lnTo>
                  <a:lnTo>
                    <a:pt x="265977" y="446855"/>
                  </a:lnTo>
                  <a:lnTo>
                    <a:pt x="291531" y="507720"/>
                  </a:lnTo>
                  <a:lnTo>
                    <a:pt x="319151" y="565121"/>
                  </a:lnTo>
                  <a:lnTo>
                    <a:pt x="351110" y="623979"/>
                  </a:lnTo>
                  <a:lnTo>
                    <a:pt x="383044" y="661727"/>
                  </a:lnTo>
                  <a:lnTo>
                    <a:pt x="437787" y="698890"/>
                  </a:lnTo>
                  <a:lnTo>
                    <a:pt x="464414" y="703743"/>
                  </a:lnTo>
                  <a:lnTo>
                    <a:pt x="515897" y="702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20484" y="2766656"/>
              <a:ext cx="128408" cy="276080"/>
            </a:xfrm>
            <a:custGeom>
              <a:avLst/>
              <a:gdLst/>
              <a:ahLst/>
              <a:cxnLst/>
              <a:rect l="0" t="0" r="0" b="0"/>
              <a:pathLst>
                <a:path w="128408" h="276080">
                  <a:moveTo>
                    <a:pt x="23122" y="128680"/>
                  </a:moveTo>
                  <a:lnTo>
                    <a:pt x="47169" y="119105"/>
                  </a:lnTo>
                  <a:lnTo>
                    <a:pt x="82715" y="89277"/>
                  </a:lnTo>
                  <a:lnTo>
                    <a:pt x="98231" y="57604"/>
                  </a:lnTo>
                  <a:lnTo>
                    <a:pt x="100177" y="35090"/>
                  </a:lnTo>
                  <a:lnTo>
                    <a:pt x="99059" y="24173"/>
                  </a:lnTo>
                  <a:lnTo>
                    <a:pt x="93634" y="15725"/>
                  </a:lnTo>
                  <a:lnTo>
                    <a:pt x="75128" y="3219"/>
                  </a:lnTo>
                  <a:lnTo>
                    <a:pt x="54424" y="0"/>
                  </a:lnTo>
                  <a:lnTo>
                    <a:pt x="43991" y="780"/>
                  </a:lnTo>
                  <a:lnTo>
                    <a:pt x="26158" y="11004"/>
                  </a:lnTo>
                  <a:lnTo>
                    <a:pt x="18127" y="18644"/>
                  </a:lnTo>
                  <a:lnTo>
                    <a:pt x="1235" y="57343"/>
                  </a:lnTo>
                  <a:lnTo>
                    <a:pt x="0" y="105853"/>
                  </a:lnTo>
                  <a:lnTo>
                    <a:pt x="7043" y="157272"/>
                  </a:lnTo>
                  <a:lnTo>
                    <a:pt x="21073" y="216303"/>
                  </a:lnTo>
                  <a:lnTo>
                    <a:pt x="32350" y="236254"/>
                  </a:lnTo>
                  <a:lnTo>
                    <a:pt x="57442" y="260640"/>
                  </a:lnTo>
                  <a:lnTo>
                    <a:pt x="80099" y="269217"/>
                  </a:lnTo>
                  <a:lnTo>
                    <a:pt x="128407" y="276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48891" y="2840181"/>
              <a:ext cx="219019" cy="444711"/>
            </a:xfrm>
            <a:custGeom>
              <a:avLst/>
              <a:gdLst/>
              <a:ahLst/>
              <a:cxnLst/>
              <a:rect l="0" t="0" r="0" b="0"/>
              <a:pathLst>
                <a:path w="219019" h="444711">
                  <a:moveTo>
                    <a:pt x="189513" y="97269"/>
                  </a:moveTo>
                  <a:lnTo>
                    <a:pt x="195102" y="80502"/>
                  </a:lnTo>
                  <a:lnTo>
                    <a:pt x="194726" y="62911"/>
                  </a:lnTo>
                  <a:lnTo>
                    <a:pt x="189490" y="43394"/>
                  </a:lnTo>
                  <a:lnTo>
                    <a:pt x="179364" y="23022"/>
                  </a:lnTo>
                  <a:lnTo>
                    <a:pt x="163945" y="8509"/>
                  </a:lnTo>
                  <a:lnTo>
                    <a:pt x="154920" y="3001"/>
                  </a:lnTo>
                  <a:lnTo>
                    <a:pt x="135534" y="0"/>
                  </a:lnTo>
                  <a:lnTo>
                    <a:pt x="94492" y="7606"/>
                  </a:lnTo>
                  <a:lnTo>
                    <a:pt x="68682" y="22609"/>
                  </a:lnTo>
                  <a:lnTo>
                    <a:pt x="56651" y="38351"/>
                  </a:lnTo>
                  <a:lnTo>
                    <a:pt x="48575" y="58215"/>
                  </a:lnTo>
                  <a:lnTo>
                    <a:pt x="45198" y="94536"/>
                  </a:lnTo>
                  <a:lnTo>
                    <a:pt x="48554" y="117112"/>
                  </a:lnTo>
                  <a:lnTo>
                    <a:pt x="53426" y="125705"/>
                  </a:lnTo>
                  <a:lnTo>
                    <a:pt x="68198" y="138374"/>
                  </a:lnTo>
                  <a:lnTo>
                    <a:pt x="77051" y="139880"/>
                  </a:lnTo>
                  <a:lnTo>
                    <a:pt x="96246" y="135315"/>
                  </a:lnTo>
                  <a:lnTo>
                    <a:pt x="121194" y="119590"/>
                  </a:lnTo>
                  <a:lnTo>
                    <a:pt x="133023" y="100561"/>
                  </a:lnTo>
                  <a:lnTo>
                    <a:pt x="137815" y="88935"/>
                  </a:lnTo>
                  <a:lnTo>
                    <a:pt x="142180" y="84694"/>
                  </a:lnTo>
                  <a:lnTo>
                    <a:pt x="146259" y="85376"/>
                  </a:lnTo>
                  <a:lnTo>
                    <a:pt x="150148" y="89341"/>
                  </a:lnTo>
                  <a:lnTo>
                    <a:pt x="164796" y="142627"/>
                  </a:lnTo>
                  <a:lnTo>
                    <a:pt x="182474" y="201595"/>
                  </a:lnTo>
                  <a:lnTo>
                    <a:pt x="200039" y="264429"/>
                  </a:lnTo>
                  <a:lnTo>
                    <a:pt x="214079" y="324481"/>
                  </a:lnTo>
                  <a:lnTo>
                    <a:pt x="219018" y="370352"/>
                  </a:lnTo>
                  <a:lnTo>
                    <a:pt x="213935" y="394504"/>
                  </a:lnTo>
                  <a:lnTo>
                    <a:pt x="209304" y="404221"/>
                  </a:lnTo>
                  <a:lnTo>
                    <a:pt x="201538" y="410698"/>
                  </a:lnTo>
                  <a:lnTo>
                    <a:pt x="180429" y="417895"/>
                  </a:lnTo>
                  <a:lnTo>
                    <a:pt x="131060" y="421947"/>
                  </a:lnTo>
                  <a:lnTo>
                    <a:pt x="68305" y="431721"/>
                  </a:lnTo>
                  <a:lnTo>
                    <a:pt x="20208" y="441798"/>
                  </a:lnTo>
                  <a:lnTo>
                    <a:pt x="0" y="444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69209" y="2821637"/>
              <a:ext cx="27123" cy="200042"/>
            </a:xfrm>
            <a:custGeom>
              <a:avLst/>
              <a:gdLst/>
              <a:ahLst/>
              <a:cxnLst/>
              <a:rect l="0" t="0" r="0" b="0"/>
              <a:pathLst>
                <a:path w="27123" h="200042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27122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43689" y="269529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774149" y="2800580"/>
              <a:ext cx="149791" cy="218304"/>
            </a:xfrm>
            <a:custGeom>
              <a:avLst/>
              <a:gdLst/>
              <a:ahLst/>
              <a:cxnLst/>
              <a:rect l="0" t="0" r="0" b="0"/>
              <a:pathLst>
                <a:path w="149791" h="218304">
                  <a:moveTo>
                    <a:pt x="111696" y="21057"/>
                  </a:moveTo>
                  <a:lnTo>
                    <a:pt x="94928" y="15468"/>
                  </a:lnTo>
                  <a:lnTo>
                    <a:pt x="74218" y="18963"/>
                  </a:lnTo>
                  <a:lnTo>
                    <a:pt x="51755" y="29485"/>
                  </a:lnTo>
                  <a:lnTo>
                    <a:pt x="10807" y="69220"/>
                  </a:lnTo>
                  <a:lnTo>
                    <a:pt x="2515" y="90036"/>
                  </a:lnTo>
                  <a:lnTo>
                    <a:pt x="0" y="114885"/>
                  </a:lnTo>
                  <a:lnTo>
                    <a:pt x="2781" y="141527"/>
                  </a:lnTo>
                  <a:lnTo>
                    <a:pt x="11037" y="162727"/>
                  </a:lnTo>
                  <a:lnTo>
                    <a:pt x="35400" y="195400"/>
                  </a:lnTo>
                  <a:lnTo>
                    <a:pt x="61403" y="211664"/>
                  </a:lnTo>
                  <a:lnTo>
                    <a:pt x="96924" y="218303"/>
                  </a:lnTo>
                  <a:lnTo>
                    <a:pt x="106527" y="215725"/>
                  </a:lnTo>
                  <a:lnTo>
                    <a:pt x="114098" y="210497"/>
                  </a:lnTo>
                  <a:lnTo>
                    <a:pt x="140246" y="176891"/>
                  </a:lnTo>
                  <a:lnTo>
                    <a:pt x="149790" y="135600"/>
                  </a:lnTo>
                  <a:lnTo>
                    <a:pt x="145784" y="106280"/>
                  </a:lnTo>
                  <a:lnTo>
                    <a:pt x="124148" y="54919"/>
                  </a:lnTo>
                  <a:lnTo>
                    <a:pt x="98514" y="14488"/>
                  </a:lnTo>
                  <a:lnTo>
                    <a:pt x="801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85845" y="2748124"/>
              <a:ext cx="315856" cy="286306"/>
            </a:xfrm>
            <a:custGeom>
              <a:avLst/>
              <a:gdLst/>
              <a:ahLst/>
              <a:cxnLst/>
              <a:rect l="0" t="0" r="0" b="0"/>
              <a:pathLst>
                <a:path w="315856" h="286306">
                  <a:moveTo>
                    <a:pt x="0" y="52456"/>
                  </a:moveTo>
                  <a:lnTo>
                    <a:pt x="26363" y="107501"/>
                  </a:lnTo>
                  <a:lnTo>
                    <a:pt x="54309" y="166968"/>
                  </a:lnTo>
                  <a:lnTo>
                    <a:pt x="78231" y="218532"/>
                  </a:lnTo>
                  <a:lnTo>
                    <a:pt x="102367" y="270658"/>
                  </a:lnTo>
                  <a:lnTo>
                    <a:pt x="108667" y="286305"/>
                  </a:lnTo>
                  <a:lnTo>
                    <a:pt x="108709" y="285564"/>
                  </a:lnTo>
                  <a:lnTo>
                    <a:pt x="104467" y="275383"/>
                  </a:lnTo>
                  <a:lnTo>
                    <a:pt x="85800" y="234011"/>
                  </a:lnTo>
                  <a:lnTo>
                    <a:pt x="70500" y="175796"/>
                  </a:lnTo>
                  <a:lnTo>
                    <a:pt x="59753" y="127736"/>
                  </a:lnTo>
                  <a:lnTo>
                    <a:pt x="60338" y="76451"/>
                  </a:lnTo>
                  <a:lnTo>
                    <a:pt x="67920" y="35389"/>
                  </a:lnTo>
                  <a:lnTo>
                    <a:pt x="83609" y="15235"/>
                  </a:lnTo>
                  <a:lnTo>
                    <a:pt x="94343" y="6585"/>
                  </a:lnTo>
                  <a:lnTo>
                    <a:pt x="121868" y="93"/>
                  </a:lnTo>
                  <a:lnTo>
                    <a:pt x="137397" y="0"/>
                  </a:lnTo>
                  <a:lnTo>
                    <a:pt x="164010" y="9255"/>
                  </a:lnTo>
                  <a:lnTo>
                    <a:pt x="204102" y="38203"/>
                  </a:lnTo>
                  <a:lnTo>
                    <a:pt x="250099" y="93271"/>
                  </a:lnTo>
                  <a:lnTo>
                    <a:pt x="280248" y="147606"/>
                  </a:lnTo>
                  <a:lnTo>
                    <a:pt x="296075" y="197502"/>
                  </a:lnTo>
                  <a:lnTo>
                    <a:pt x="312442" y="251971"/>
                  </a:lnTo>
                  <a:lnTo>
                    <a:pt x="315855" y="263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84269" y="200041"/>
            <a:ext cx="2411027" cy="410612"/>
            <a:chOff x="284269" y="200041"/>
            <a:chExt cx="2411027" cy="410612"/>
          </a:xfrm>
        </p:grpSpPr>
        <p:sp>
          <p:nvSpPr>
            <p:cNvPr id="2" name="Freeform 1"/>
            <p:cNvSpPr/>
            <p:nvPr/>
          </p:nvSpPr>
          <p:spPr>
            <a:xfrm>
              <a:off x="297728" y="205407"/>
              <a:ext cx="199340" cy="375768"/>
            </a:xfrm>
            <a:custGeom>
              <a:avLst/>
              <a:gdLst/>
              <a:ahLst/>
              <a:cxnLst/>
              <a:rect l="0" t="0" r="0" b="0"/>
              <a:pathLst>
                <a:path w="199340" h="375768">
                  <a:moveTo>
                    <a:pt x="49712" y="47276"/>
                  </a:moveTo>
                  <a:lnTo>
                    <a:pt x="35241" y="80898"/>
                  </a:lnTo>
                  <a:lnTo>
                    <a:pt x="29956" y="132600"/>
                  </a:lnTo>
                  <a:lnTo>
                    <a:pt x="21591" y="195773"/>
                  </a:lnTo>
                  <a:lnTo>
                    <a:pt x="19153" y="242704"/>
                  </a:lnTo>
                  <a:lnTo>
                    <a:pt x="18431" y="292484"/>
                  </a:lnTo>
                  <a:lnTo>
                    <a:pt x="18187" y="351819"/>
                  </a:lnTo>
                  <a:lnTo>
                    <a:pt x="18166" y="366118"/>
                  </a:lnTo>
                  <a:lnTo>
                    <a:pt x="15813" y="373312"/>
                  </a:lnTo>
                  <a:lnTo>
                    <a:pt x="11905" y="375767"/>
                  </a:lnTo>
                  <a:lnTo>
                    <a:pt x="6960" y="375065"/>
                  </a:lnTo>
                  <a:lnTo>
                    <a:pt x="3663" y="369917"/>
                  </a:lnTo>
                  <a:lnTo>
                    <a:pt x="0" y="351719"/>
                  </a:lnTo>
                  <a:lnTo>
                    <a:pt x="4884" y="300739"/>
                  </a:lnTo>
                  <a:lnTo>
                    <a:pt x="6794" y="252488"/>
                  </a:lnTo>
                  <a:lnTo>
                    <a:pt x="7360" y="201147"/>
                  </a:lnTo>
                  <a:lnTo>
                    <a:pt x="8697" y="150059"/>
                  </a:lnTo>
                  <a:lnTo>
                    <a:pt x="15917" y="90283"/>
                  </a:lnTo>
                  <a:lnTo>
                    <a:pt x="23279" y="39004"/>
                  </a:lnTo>
                  <a:lnTo>
                    <a:pt x="38241" y="5831"/>
                  </a:lnTo>
                  <a:lnTo>
                    <a:pt x="44404" y="929"/>
                  </a:lnTo>
                  <a:lnTo>
                    <a:pt x="50853" y="0"/>
                  </a:lnTo>
                  <a:lnTo>
                    <a:pt x="57491" y="1721"/>
                  </a:lnTo>
                  <a:lnTo>
                    <a:pt x="71107" y="12992"/>
                  </a:lnTo>
                  <a:lnTo>
                    <a:pt x="83787" y="29699"/>
                  </a:lnTo>
                  <a:lnTo>
                    <a:pt x="101460" y="75260"/>
                  </a:lnTo>
                  <a:lnTo>
                    <a:pt x="110146" y="102997"/>
                  </a:lnTo>
                  <a:lnTo>
                    <a:pt x="135934" y="164376"/>
                  </a:lnTo>
                  <a:lnTo>
                    <a:pt x="152358" y="215077"/>
                  </a:lnTo>
                  <a:lnTo>
                    <a:pt x="167993" y="256352"/>
                  </a:lnTo>
                  <a:lnTo>
                    <a:pt x="177581" y="315870"/>
                  </a:lnTo>
                  <a:lnTo>
                    <a:pt x="184921" y="338617"/>
                  </a:lnTo>
                  <a:lnTo>
                    <a:pt x="195983" y="356525"/>
                  </a:lnTo>
                  <a:lnTo>
                    <a:pt x="198699" y="358727"/>
                  </a:lnTo>
                  <a:lnTo>
                    <a:pt x="199339" y="356686"/>
                  </a:lnTo>
                  <a:lnTo>
                    <a:pt x="197111" y="342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442196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4778" y="5590"/>
                  </a:lnTo>
                  <a:lnTo>
                    <a:pt x="1910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38416" y="221098"/>
              <a:ext cx="40652" cy="379027"/>
            </a:xfrm>
            <a:custGeom>
              <a:avLst/>
              <a:gdLst/>
              <a:ahLst/>
              <a:cxnLst/>
              <a:rect l="0" t="0" r="0" b="0"/>
              <a:pathLst>
                <a:path w="40652" h="379027">
                  <a:moveTo>
                    <a:pt x="9065" y="0"/>
                  </a:moveTo>
                  <a:lnTo>
                    <a:pt x="0" y="58617"/>
                  </a:lnTo>
                  <a:lnTo>
                    <a:pt x="7231" y="121196"/>
                  </a:lnTo>
                  <a:lnTo>
                    <a:pt x="19925" y="183644"/>
                  </a:lnTo>
                  <a:lnTo>
                    <a:pt x="28108" y="241646"/>
                  </a:lnTo>
                  <a:lnTo>
                    <a:pt x="35115" y="292177"/>
                  </a:lnTo>
                  <a:lnTo>
                    <a:pt x="39557" y="349739"/>
                  </a:lnTo>
                  <a:lnTo>
                    <a:pt x="4065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2196" y="400082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51111" y="0"/>
                  </a:lnTo>
                  <a:lnTo>
                    <a:pt x="91981" y="0"/>
                  </a:lnTo>
                  <a:lnTo>
                    <a:pt x="3758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73823" y="200041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9553" y="226349"/>
                  </a:lnTo>
                  <a:lnTo>
                    <a:pt x="11410" y="277766"/>
                  </a:lnTo>
                  <a:lnTo>
                    <a:pt x="16509" y="327706"/>
                  </a:lnTo>
                  <a:lnTo>
                    <a:pt x="15176" y="377207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18782" y="397398"/>
              <a:ext cx="176141" cy="184859"/>
            </a:xfrm>
            <a:custGeom>
              <a:avLst/>
              <a:gdLst/>
              <a:ahLst/>
              <a:cxnLst/>
              <a:rect l="0" t="0" r="0" b="0"/>
              <a:pathLst>
                <a:path w="176141" h="184859">
                  <a:moveTo>
                    <a:pt x="112969" y="65855"/>
                  </a:moveTo>
                  <a:lnTo>
                    <a:pt x="98315" y="21893"/>
                  </a:lnTo>
                  <a:lnTo>
                    <a:pt x="85399" y="8102"/>
                  </a:lnTo>
                  <a:lnTo>
                    <a:pt x="77041" y="2787"/>
                  </a:lnTo>
                  <a:lnTo>
                    <a:pt x="58397" y="0"/>
                  </a:lnTo>
                  <a:lnTo>
                    <a:pt x="48511" y="895"/>
                  </a:lnTo>
                  <a:lnTo>
                    <a:pt x="31289" y="8128"/>
                  </a:lnTo>
                  <a:lnTo>
                    <a:pt x="23420" y="13333"/>
                  </a:lnTo>
                  <a:lnTo>
                    <a:pt x="11558" y="28474"/>
                  </a:lnTo>
                  <a:lnTo>
                    <a:pt x="6757" y="37425"/>
                  </a:lnTo>
                  <a:lnTo>
                    <a:pt x="0" y="77969"/>
                  </a:lnTo>
                  <a:lnTo>
                    <a:pt x="3587" y="127026"/>
                  </a:lnTo>
                  <a:lnTo>
                    <a:pt x="17648" y="167428"/>
                  </a:lnTo>
                  <a:lnTo>
                    <a:pt x="26025" y="175685"/>
                  </a:lnTo>
                  <a:lnTo>
                    <a:pt x="47811" y="184858"/>
                  </a:lnTo>
                  <a:lnTo>
                    <a:pt x="56662" y="182625"/>
                  </a:lnTo>
                  <a:lnTo>
                    <a:pt x="63733" y="176457"/>
                  </a:lnTo>
                  <a:lnTo>
                    <a:pt x="83486" y="138525"/>
                  </a:lnTo>
                  <a:lnTo>
                    <a:pt x="99135" y="75324"/>
                  </a:lnTo>
                  <a:lnTo>
                    <a:pt x="100237" y="61639"/>
                  </a:lnTo>
                  <a:lnTo>
                    <a:pt x="102141" y="57196"/>
                  </a:lnTo>
                  <a:lnTo>
                    <a:pt x="104581" y="58912"/>
                  </a:lnTo>
                  <a:lnTo>
                    <a:pt x="126805" y="117542"/>
                  </a:lnTo>
                  <a:lnTo>
                    <a:pt x="157858" y="167505"/>
                  </a:lnTo>
                  <a:lnTo>
                    <a:pt x="176140" y="18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17993" y="410773"/>
              <a:ext cx="155914" cy="178805"/>
            </a:xfrm>
            <a:custGeom>
              <a:avLst/>
              <a:gdLst/>
              <a:ahLst/>
              <a:cxnLst/>
              <a:rect l="0" t="0" r="0" b="0"/>
              <a:pathLst>
                <a:path w="155914" h="178805">
                  <a:moveTo>
                    <a:pt x="19043" y="73537"/>
                  </a:moveTo>
                  <a:lnTo>
                    <a:pt x="27376" y="127682"/>
                  </a:lnTo>
                  <a:lnTo>
                    <a:pt x="25801" y="165619"/>
                  </a:lnTo>
                  <a:lnTo>
                    <a:pt x="23549" y="177039"/>
                  </a:lnTo>
                  <a:lnTo>
                    <a:pt x="20877" y="178804"/>
                  </a:lnTo>
                  <a:lnTo>
                    <a:pt x="17926" y="174131"/>
                  </a:lnTo>
                  <a:lnTo>
                    <a:pt x="4784" y="124603"/>
                  </a:lnTo>
                  <a:lnTo>
                    <a:pt x="0" y="75540"/>
                  </a:lnTo>
                  <a:lnTo>
                    <a:pt x="4172" y="35136"/>
                  </a:lnTo>
                  <a:lnTo>
                    <a:pt x="12823" y="15136"/>
                  </a:lnTo>
                  <a:lnTo>
                    <a:pt x="18406" y="6527"/>
                  </a:lnTo>
                  <a:lnTo>
                    <a:pt x="25637" y="1958"/>
                  </a:lnTo>
                  <a:lnTo>
                    <a:pt x="43031" y="0"/>
                  </a:lnTo>
                  <a:lnTo>
                    <a:pt x="72554" y="11064"/>
                  </a:lnTo>
                  <a:lnTo>
                    <a:pt x="97939" y="34750"/>
                  </a:lnTo>
                  <a:lnTo>
                    <a:pt x="132650" y="94886"/>
                  </a:lnTo>
                  <a:lnTo>
                    <a:pt x="155913" y="147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37077" y="43166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2692"/>
                  </a:lnTo>
                  <a:lnTo>
                    <a:pt x="9553" y="9972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05492" y="3053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08126" y="360299"/>
              <a:ext cx="160579" cy="190444"/>
            </a:xfrm>
            <a:custGeom>
              <a:avLst/>
              <a:gdLst/>
              <a:ahLst/>
              <a:cxnLst/>
              <a:rect l="0" t="0" r="0" b="0"/>
              <a:pathLst>
                <a:path w="160579" h="190444">
                  <a:moveTo>
                    <a:pt x="118464" y="29255"/>
                  </a:moveTo>
                  <a:lnTo>
                    <a:pt x="100483" y="13614"/>
                  </a:lnTo>
                  <a:lnTo>
                    <a:pt x="83567" y="5536"/>
                  </a:lnTo>
                  <a:lnTo>
                    <a:pt x="48723" y="0"/>
                  </a:lnTo>
                  <a:lnTo>
                    <a:pt x="28586" y="4944"/>
                  </a:lnTo>
                  <a:lnTo>
                    <a:pt x="19941" y="9538"/>
                  </a:lnTo>
                  <a:lnTo>
                    <a:pt x="7216" y="30241"/>
                  </a:lnTo>
                  <a:lnTo>
                    <a:pt x="0" y="57769"/>
                  </a:lnTo>
                  <a:lnTo>
                    <a:pt x="4900" y="110450"/>
                  </a:lnTo>
                  <a:lnTo>
                    <a:pt x="11839" y="132022"/>
                  </a:lnTo>
                  <a:lnTo>
                    <a:pt x="22722" y="149409"/>
                  </a:lnTo>
                  <a:lnTo>
                    <a:pt x="47592" y="172351"/>
                  </a:lnTo>
                  <a:lnTo>
                    <a:pt x="77188" y="188377"/>
                  </a:lnTo>
                  <a:lnTo>
                    <a:pt x="97780" y="190443"/>
                  </a:lnTo>
                  <a:lnTo>
                    <a:pt x="117460" y="186292"/>
                  </a:lnTo>
                  <a:lnTo>
                    <a:pt x="160578" y="155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82018" y="200041"/>
              <a:ext cx="331425" cy="325094"/>
            </a:xfrm>
            <a:custGeom>
              <a:avLst/>
              <a:gdLst/>
              <a:ahLst/>
              <a:cxnLst/>
              <a:rect l="0" t="0" r="0" b="0"/>
              <a:pathLst>
                <a:path w="331425" h="325094">
                  <a:moveTo>
                    <a:pt x="155184" y="10528"/>
                  </a:moveTo>
                  <a:lnTo>
                    <a:pt x="138416" y="4939"/>
                  </a:lnTo>
                  <a:lnTo>
                    <a:pt x="105632" y="7053"/>
                  </a:lnTo>
                  <a:lnTo>
                    <a:pt x="66282" y="20677"/>
                  </a:lnTo>
                  <a:lnTo>
                    <a:pt x="45092" y="39216"/>
                  </a:lnTo>
                  <a:lnTo>
                    <a:pt x="18014" y="83655"/>
                  </a:lnTo>
                  <a:lnTo>
                    <a:pt x="2570" y="127399"/>
                  </a:lnTo>
                  <a:lnTo>
                    <a:pt x="0" y="166299"/>
                  </a:lnTo>
                  <a:lnTo>
                    <a:pt x="12118" y="229725"/>
                  </a:lnTo>
                  <a:lnTo>
                    <a:pt x="33900" y="272195"/>
                  </a:lnTo>
                  <a:lnTo>
                    <a:pt x="63853" y="304328"/>
                  </a:lnTo>
                  <a:lnTo>
                    <a:pt x="73239" y="311680"/>
                  </a:lnTo>
                  <a:lnTo>
                    <a:pt x="96147" y="319848"/>
                  </a:lnTo>
                  <a:lnTo>
                    <a:pt x="154570" y="325093"/>
                  </a:lnTo>
                  <a:lnTo>
                    <a:pt x="199586" y="314823"/>
                  </a:lnTo>
                  <a:lnTo>
                    <a:pt x="261209" y="276852"/>
                  </a:lnTo>
                  <a:lnTo>
                    <a:pt x="309050" y="235101"/>
                  </a:lnTo>
                  <a:lnTo>
                    <a:pt x="324906" y="202891"/>
                  </a:lnTo>
                  <a:lnTo>
                    <a:pt x="331424" y="163711"/>
                  </a:lnTo>
                  <a:lnTo>
                    <a:pt x="327766" y="122466"/>
                  </a:lnTo>
                  <a:lnTo>
                    <a:pt x="307644" y="75014"/>
                  </a:lnTo>
                  <a:lnTo>
                    <a:pt x="286795" y="43673"/>
                  </a:lnTo>
                  <a:lnTo>
                    <a:pt x="268659" y="26819"/>
                  </a:lnTo>
                  <a:lnTo>
                    <a:pt x="233130" y="9766"/>
                  </a:lnTo>
                  <a:lnTo>
                    <a:pt x="1762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44909" y="368931"/>
              <a:ext cx="171319" cy="165111"/>
            </a:xfrm>
            <a:custGeom>
              <a:avLst/>
              <a:gdLst/>
              <a:ahLst/>
              <a:cxnLst/>
              <a:rect l="0" t="0" r="0" b="0"/>
              <a:pathLst>
                <a:path w="171319" h="165111">
                  <a:moveTo>
                    <a:pt x="139733" y="10094"/>
                  </a:moveTo>
                  <a:lnTo>
                    <a:pt x="102255" y="1761"/>
                  </a:lnTo>
                  <a:lnTo>
                    <a:pt x="50831" y="0"/>
                  </a:lnTo>
                  <a:lnTo>
                    <a:pt x="39521" y="3364"/>
                  </a:lnTo>
                  <a:lnTo>
                    <a:pt x="20715" y="16462"/>
                  </a:lnTo>
                  <a:lnTo>
                    <a:pt x="2563" y="43567"/>
                  </a:lnTo>
                  <a:lnTo>
                    <a:pt x="0" y="66695"/>
                  </a:lnTo>
                  <a:lnTo>
                    <a:pt x="3930" y="91402"/>
                  </a:lnTo>
                  <a:lnTo>
                    <a:pt x="19296" y="123873"/>
                  </a:lnTo>
                  <a:lnTo>
                    <a:pt x="32003" y="140991"/>
                  </a:lnTo>
                  <a:lnTo>
                    <a:pt x="57900" y="158193"/>
                  </a:lnTo>
                  <a:lnTo>
                    <a:pt x="93389" y="165110"/>
                  </a:lnTo>
                  <a:lnTo>
                    <a:pt x="151799" y="159305"/>
                  </a:lnTo>
                  <a:lnTo>
                    <a:pt x="171318" y="157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30814" y="386286"/>
              <a:ext cx="153870" cy="178168"/>
            </a:xfrm>
            <a:custGeom>
              <a:avLst/>
              <a:gdLst/>
              <a:ahLst/>
              <a:cxnLst/>
              <a:rect l="0" t="0" r="0" b="0"/>
              <a:pathLst>
                <a:path w="153870" h="178168">
                  <a:moveTo>
                    <a:pt x="48585" y="87496"/>
                  </a:moveTo>
                  <a:lnTo>
                    <a:pt x="59763" y="76317"/>
                  </a:lnTo>
                  <a:lnTo>
                    <a:pt x="77729" y="70829"/>
                  </a:lnTo>
                  <a:lnTo>
                    <a:pt x="121802" y="61717"/>
                  </a:lnTo>
                  <a:lnTo>
                    <a:pt x="130151" y="56272"/>
                  </a:lnTo>
                  <a:lnTo>
                    <a:pt x="142548" y="40863"/>
                  </a:lnTo>
                  <a:lnTo>
                    <a:pt x="143982" y="33011"/>
                  </a:lnTo>
                  <a:lnTo>
                    <a:pt x="142599" y="25436"/>
                  </a:lnTo>
                  <a:lnTo>
                    <a:pt x="139337" y="18047"/>
                  </a:lnTo>
                  <a:lnTo>
                    <a:pt x="126353" y="6717"/>
                  </a:lnTo>
                  <a:lnTo>
                    <a:pt x="117978" y="2058"/>
                  </a:lnTo>
                  <a:lnTo>
                    <a:pt x="99313" y="0"/>
                  </a:lnTo>
                  <a:lnTo>
                    <a:pt x="58735" y="8212"/>
                  </a:lnTo>
                  <a:lnTo>
                    <a:pt x="33005" y="23320"/>
                  </a:lnTo>
                  <a:lnTo>
                    <a:pt x="10563" y="48204"/>
                  </a:lnTo>
                  <a:lnTo>
                    <a:pt x="2440" y="70813"/>
                  </a:lnTo>
                  <a:lnTo>
                    <a:pt x="0" y="95289"/>
                  </a:lnTo>
                  <a:lnTo>
                    <a:pt x="2815" y="117866"/>
                  </a:lnTo>
                  <a:lnTo>
                    <a:pt x="11085" y="136478"/>
                  </a:lnTo>
                  <a:lnTo>
                    <a:pt x="23729" y="152550"/>
                  </a:lnTo>
                  <a:lnTo>
                    <a:pt x="41047" y="167491"/>
                  </a:lnTo>
                  <a:lnTo>
                    <a:pt x="63562" y="175692"/>
                  </a:lnTo>
                  <a:lnTo>
                    <a:pt x="87997" y="178167"/>
                  </a:lnTo>
                  <a:lnTo>
                    <a:pt x="129159" y="170224"/>
                  </a:lnTo>
                  <a:lnTo>
                    <a:pt x="153869" y="161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2026" y="397512"/>
              <a:ext cx="194814" cy="172278"/>
            </a:xfrm>
            <a:custGeom>
              <a:avLst/>
              <a:gdLst/>
              <a:ahLst/>
              <a:cxnLst/>
              <a:rect l="0" t="0" r="0" b="0"/>
              <a:pathLst>
                <a:path w="194814" h="172278">
                  <a:moveTo>
                    <a:pt x="100056" y="86798"/>
                  </a:moveTo>
                  <a:lnTo>
                    <a:pt x="115697" y="68818"/>
                  </a:lnTo>
                  <a:lnTo>
                    <a:pt x="123775" y="51901"/>
                  </a:lnTo>
                  <a:lnTo>
                    <a:pt x="124058" y="42476"/>
                  </a:lnTo>
                  <a:lnTo>
                    <a:pt x="118133" y="22646"/>
                  </a:lnTo>
                  <a:lnTo>
                    <a:pt x="104581" y="8373"/>
                  </a:lnTo>
                  <a:lnTo>
                    <a:pt x="96054" y="2930"/>
                  </a:lnTo>
                  <a:lnTo>
                    <a:pt x="77220" y="0"/>
                  </a:lnTo>
                  <a:lnTo>
                    <a:pt x="36534" y="7652"/>
                  </a:lnTo>
                  <a:lnTo>
                    <a:pt x="18792" y="23156"/>
                  </a:lnTo>
                  <a:lnTo>
                    <a:pt x="10785" y="33842"/>
                  </a:lnTo>
                  <a:lnTo>
                    <a:pt x="1889" y="61312"/>
                  </a:lnTo>
                  <a:lnTo>
                    <a:pt x="0" y="106543"/>
                  </a:lnTo>
                  <a:lnTo>
                    <a:pt x="5284" y="133009"/>
                  </a:lnTo>
                  <a:lnTo>
                    <a:pt x="15431" y="152570"/>
                  </a:lnTo>
                  <a:lnTo>
                    <a:pt x="30860" y="165943"/>
                  </a:lnTo>
                  <a:lnTo>
                    <a:pt x="39887" y="171147"/>
                  </a:lnTo>
                  <a:lnTo>
                    <a:pt x="49415" y="172277"/>
                  </a:lnTo>
                  <a:lnTo>
                    <a:pt x="69360" y="167293"/>
                  </a:lnTo>
                  <a:lnTo>
                    <a:pt x="83684" y="154159"/>
                  </a:lnTo>
                  <a:lnTo>
                    <a:pt x="102412" y="117132"/>
                  </a:lnTo>
                  <a:lnTo>
                    <a:pt x="108163" y="80838"/>
                  </a:lnTo>
                  <a:lnTo>
                    <a:pt x="110140" y="76976"/>
                  </a:lnTo>
                  <a:lnTo>
                    <a:pt x="112628" y="79080"/>
                  </a:lnTo>
                  <a:lnTo>
                    <a:pt x="140860" y="134632"/>
                  </a:lnTo>
                  <a:lnTo>
                    <a:pt x="148316" y="138575"/>
                  </a:lnTo>
                  <a:lnTo>
                    <a:pt x="165959" y="139836"/>
                  </a:lnTo>
                  <a:lnTo>
                    <a:pt x="179259" y="136497"/>
                  </a:lnTo>
                  <a:lnTo>
                    <a:pt x="194813" y="128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27484" y="335561"/>
              <a:ext cx="167812" cy="211921"/>
            </a:xfrm>
            <a:custGeom>
              <a:avLst/>
              <a:gdLst/>
              <a:ahLst/>
              <a:cxnLst/>
              <a:rect l="0" t="0" r="0" b="0"/>
              <a:pathLst>
                <a:path w="167812" h="211921">
                  <a:moveTo>
                    <a:pt x="20412" y="75050"/>
                  </a:moveTo>
                  <a:lnTo>
                    <a:pt x="14346" y="108672"/>
                  </a:lnTo>
                  <a:lnTo>
                    <a:pt x="21987" y="160373"/>
                  </a:lnTo>
                  <a:lnTo>
                    <a:pt x="24971" y="174046"/>
                  </a:lnTo>
                  <a:lnTo>
                    <a:pt x="24621" y="180822"/>
                  </a:lnTo>
                  <a:lnTo>
                    <a:pt x="22048" y="182999"/>
                  </a:lnTo>
                  <a:lnTo>
                    <a:pt x="17993" y="182111"/>
                  </a:lnTo>
                  <a:lnTo>
                    <a:pt x="10368" y="168646"/>
                  </a:lnTo>
                  <a:lnTo>
                    <a:pt x="2618" y="134758"/>
                  </a:lnTo>
                  <a:lnTo>
                    <a:pt x="0" y="75796"/>
                  </a:lnTo>
                  <a:lnTo>
                    <a:pt x="10724" y="30687"/>
                  </a:lnTo>
                  <a:lnTo>
                    <a:pt x="18633" y="19738"/>
                  </a:lnTo>
                  <a:lnTo>
                    <a:pt x="39899" y="4454"/>
                  </a:lnTo>
                  <a:lnTo>
                    <a:pt x="61828" y="0"/>
                  </a:lnTo>
                  <a:lnTo>
                    <a:pt x="72589" y="450"/>
                  </a:lnTo>
                  <a:lnTo>
                    <a:pt x="82103" y="4260"/>
                  </a:lnTo>
                  <a:lnTo>
                    <a:pt x="98913" y="17851"/>
                  </a:lnTo>
                  <a:lnTo>
                    <a:pt x="127599" y="55173"/>
                  </a:lnTo>
                  <a:lnTo>
                    <a:pt x="149589" y="112380"/>
                  </a:lnTo>
                  <a:lnTo>
                    <a:pt x="164603" y="172296"/>
                  </a:lnTo>
                  <a:lnTo>
                    <a:pt x="167811" y="211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076997" y="63171"/>
            <a:ext cx="2211619" cy="547482"/>
            <a:chOff x="3076997" y="63171"/>
            <a:chExt cx="2211619" cy="547482"/>
          </a:xfrm>
        </p:grpSpPr>
        <p:sp>
          <p:nvSpPr>
            <p:cNvPr id="18" name="Freeform 17"/>
            <p:cNvSpPr/>
            <p:nvPr/>
          </p:nvSpPr>
          <p:spPr>
            <a:xfrm>
              <a:off x="3076997" y="63171"/>
              <a:ext cx="176309" cy="547482"/>
            </a:xfrm>
            <a:custGeom>
              <a:avLst/>
              <a:gdLst/>
              <a:ahLst/>
              <a:cxnLst/>
              <a:rect l="0" t="0" r="0" b="0"/>
              <a:pathLst>
                <a:path w="176309" h="547482">
                  <a:moveTo>
                    <a:pt x="134194" y="0"/>
                  </a:moveTo>
                  <a:lnTo>
                    <a:pt x="99448" y="37086"/>
                  </a:lnTo>
                  <a:lnTo>
                    <a:pt x="66466" y="96409"/>
                  </a:lnTo>
                  <a:lnTo>
                    <a:pt x="39231" y="148418"/>
                  </a:lnTo>
                  <a:lnTo>
                    <a:pt x="16910" y="203752"/>
                  </a:lnTo>
                  <a:lnTo>
                    <a:pt x="2406" y="253677"/>
                  </a:lnTo>
                  <a:lnTo>
                    <a:pt x="0" y="300681"/>
                  </a:lnTo>
                  <a:lnTo>
                    <a:pt x="6176" y="350483"/>
                  </a:lnTo>
                  <a:lnTo>
                    <a:pt x="21862" y="406706"/>
                  </a:lnTo>
                  <a:lnTo>
                    <a:pt x="53934" y="461569"/>
                  </a:lnTo>
                  <a:lnTo>
                    <a:pt x="84762" y="493813"/>
                  </a:lnTo>
                  <a:lnTo>
                    <a:pt x="145005" y="533743"/>
                  </a:lnTo>
                  <a:lnTo>
                    <a:pt x="176308" y="54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84924" y="242155"/>
              <a:ext cx="136838" cy="304442"/>
            </a:xfrm>
            <a:custGeom>
              <a:avLst/>
              <a:gdLst/>
              <a:ahLst/>
              <a:cxnLst/>
              <a:rect l="0" t="0" r="0" b="0"/>
              <a:pathLst>
                <a:path w="136838" h="304442">
                  <a:moveTo>
                    <a:pt x="21024" y="0"/>
                  </a:moveTo>
                  <a:lnTo>
                    <a:pt x="4235" y="62280"/>
                  </a:lnTo>
                  <a:lnTo>
                    <a:pt x="810" y="116331"/>
                  </a:lnTo>
                  <a:lnTo>
                    <a:pt x="134" y="172068"/>
                  </a:lnTo>
                  <a:lnTo>
                    <a:pt x="0" y="229307"/>
                  </a:lnTo>
                  <a:lnTo>
                    <a:pt x="2316" y="275133"/>
                  </a:lnTo>
                  <a:lnTo>
                    <a:pt x="11150" y="296197"/>
                  </a:lnTo>
                  <a:lnTo>
                    <a:pt x="19120" y="301580"/>
                  </a:lnTo>
                  <a:lnTo>
                    <a:pt x="40455" y="304441"/>
                  </a:lnTo>
                  <a:lnTo>
                    <a:pt x="97175" y="296746"/>
                  </a:lnTo>
                  <a:lnTo>
                    <a:pt x="13683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84891" y="35796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16476" y="18951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0128" y="17959"/>
                  </a:lnTo>
                  <a:lnTo>
                    <a:pt x="20915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57821" y="389357"/>
              <a:ext cx="163983" cy="145654"/>
            </a:xfrm>
            <a:custGeom>
              <a:avLst/>
              <a:gdLst/>
              <a:ahLst/>
              <a:cxnLst/>
              <a:rect l="0" t="0" r="0" b="0"/>
              <a:pathLst>
                <a:path w="163983" h="145654">
                  <a:moveTo>
                    <a:pt x="90282" y="84425"/>
                  </a:moveTo>
                  <a:lnTo>
                    <a:pt x="87163" y="41733"/>
                  </a:lnTo>
                  <a:lnTo>
                    <a:pt x="80707" y="22167"/>
                  </a:lnTo>
                  <a:lnTo>
                    <a:pt x="70039" y="5672"/>
                  </a:lnTo>
                  <a:lnTo>
                    <a:pt x="61579" y="1507"/>
                  </a:lnTo>
                  <a:lnTo>
                    <a:pt x="39701" y="0"/>
                  </a:lnTo>
                  <a:lnTo>
                    <a:pt x="29655" y="3575"/>
                  </a:lnTo>
                  <a:lnTo>
                    <a:pt x="12254" y="16906"/>
                  </a:lnTo>
                  <a:lnTo>
                    <a:pt x="2961" y="40768"/>
                  </a:lnTo>
                  <a:lnTo>
                    <a:pt x="0" y="69701"/>
                  </a:lnTo>
                  <a:lnTo>
                    <a:pt x="7631" y="123284"/>
                  </a:lnTo>
                  <a:lnTo>
                    <a:pt x="10615" y="134898"/>
                  </a:lnTo>
                  <a:lnTo>
                    <a:pt x="16114" y="141470"/>
                  </a:lnTo>
                  <a:lnTo>
                    <a:pt x="23289" y="144682"/>
                  </a:lnTo>
                  <a:lnTo>
                    <a:pt x="31582" y="145653"/>
                  </a:lnTo>
                  <a:lnTo>
                    <a:pt x="47036" y="140493"/>
                  </a:lnTo>
                  <a:lnTo>
                    <a:pt x="61703" y="129231"/>
                  </a:lnTo>
                  <a:lnTo>
                    <a:pt x="76021" y="112528"/>
                  </a:lnTo>
                  <a:lnTo>
                    <a:pt x="91646" y="77804"/>
                  </a:lnTo>
                  <a:lnTo>
                    <a:pt x="99001" y="33507"/>
                  </a:lnTo>
                  <a:lnTo>
                    <a:pt x="99604" y="35272"/>
                  </a:lnTo>
                  <a:lnTo>
                    <a:pt x="106162" y="66137"/>
                  </a:lnTo>
                  <a:lnTo>
                    <a:pt x="127128" y="104859"/>
                  </a:lnTo>
                  <a:lnTo>
                    <a:pt x="145783" y="126484"/>
                  </a:lnTo>
                  <a:lnTo>
                    <a:pt x="163982" y="137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72125" y="349635"/>
              <a:ext cx="139872" cy="166262"/>
            </a:xfrm>
            <a:custGeom>
              <a:avLst/>
              <a:gdLst/>
              <a:ahLst/>
              <a:cxnLst/>
              <a:rect l="0" t="0" r="0" b="0"/>
              <a:pathLst>
                <a:path w="139872" h="166262">
                  <a:moveTo>
                    <a:pt x="107605" y="8334"/>
                  </a:moveTo>
                  <a:lnTo>
                    <a:pt x="70127" y="0"/>
                  </a:lnTo>
                  <a:lnTo>
                    <a:pt x="46495" y="1120"/>
                  </a:lnTo>
                  <a:lnTo>
                    <a:pt x="24293" y="9417"/>
                  </a:lnTo>
                  <a:lnTo>
                    <a:pt x="8966" y="24023"/>
                  </a:lnTo>
                  <a:lnTo>
                    <a:pt x="3241" y="32831"/>
                  </a:lnTo>
                  <a:lnTo>
                    <a:pt x="0" y="51977"/>
                  </a:lnTo>
                  <a:lnTo>
                    <a:pt x="774" y="61995"/>
                  </a:lnTo>
                  <a:lnTo>
                    <a:pt x="4799" y="69844"/>
                  </a:lnTo>
                  <a:lnTo>
                    <a:pt x="18629" y="81685"/>
                  </a:lnTo>
                  <a:lnTo>
                    <a:pt x="51736" y="94928"/>
                  </a:lnTo>
                  <a:lnTo>
                    <a:pt x="74586" y="96343"/>
                  </a:lnTo>
                  <a:lnTo>
                    <a:pt x="85592" y="95082"/>
                  </a:lnTo>
                  <a:lnTo>
                    <a:pt x="107180" y="99921"/>
                  </a:lnTo>
                  <a:lnTo>
                    <a:pt x="117851" y="104487"/>
                  </a:lnTo>
                  <a:lnTo>
                    <a:pt x="132826" y="118919"/>
                  </a:lnTo>
                  <a:lnTo>
                    <a:pt x="138457" y="127680"/>
                  </a:lnTo>
                  <a:lnTo>
                    <a:pt x="139871" y="135861"/>
                  </a:lnTo>
                  <a:lnTo>
                    <a:pt x="138474" y="143655"/>
                  </a:lnTo>
                  <a:lnTo>
                    <a:pt x="135204" y="151190"/>
                  </a:lnTo>
                  <a:lnTo>
                    <a:pt x="127174" y="156214"/>
                  </a:lnTo>
                  <a:lnTo>
                    <a:pt x="75379" y="164276"/>
                  </a:lnTo>
                  <a:lnTo>
                    <a:pt x="23377" y="166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08268" y="221098"/>
              <a:ext cx="8334" cy="347441"/>
            </a:xfrm>
            <a:custGeom>
              <a:avLst/>
              <a:gdLst/>
              <a:ahLst/>
              <a:cxnLst/>
              <a:rect l="0" t="0" r="0" b="0"/>
              <a:pathLst>
                <a:path w="8334" h="347441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6330" y="156331"/>
                  </a:lnTo>
                  <a:lnTo>
                    <a:pt x="7739" y="210097"/>
                  </a:lnTo>
                  <a:lnTo>
                    <a:pt x="8157" y="263072"/>
                  </a:lnTo>
                  <a:lnTo>
                    <a:pt x="8281" y="309574"/>
                  </a:lnTo>
                  <a:lnTo>
                    <a:pt x="833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11316" y="340204"/>
              <a:ext cx="200042" cy="17765"/>
            </a:xfrm>
            <a:custGeom>
              <a:avLst/>
              <a:gdLst/>
              <a:ahLst/>
              <a:cxnLst/>
              <a:rect l="0" t="0" r="0" b="0"/>
              <a:pathLst>
                <a:path w="200042" h="17765">
                  <a:moveTo>
                    <a:pt x="200041" y="7236"/>
                  </a:moveTo>
                  <a:lnTo>
                    <a:pt x="172485" y="0"/>
                  </a:lnTo>
                  <a:lnTo>
                    <a:pt x="116262" y="477"/>
                  </a:lnTo>
                  <a:lnTo>
                    <a:pt x="54161" y="5901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39414" y="339242"/>
              <a:ext cx="161498" cy="179924"/>
            </a:xfrm>
            <a:custGeom>
              <a:avLst/>
              <a:gdLst/>
              <a:ahLst/>
              <a:cxnLst/>
              <a:rect l="0" t="0" r="0" b="0"/>
              <a:pathLst>
                <a:path w="161498" h="179924">
                  <a:moveTo>
                    <a:pt x="119384" y="29255"/>
                  </a:moveTo>
                  <a:lnTo>
                    <a:pt x="75421" y="5536"/>
                  </a:lnTo>
                  <a:lnTo>
                    <a:pt x="39547" y="0"/>
                  </a:lnTo>
                  <a:lnTo>
                    <a:pt x="29895" y="2733"/>
                  </a:lnTo>
                  <a:lnTo>
                    <a:pt x="22290" y="8064"/>
                  </a:lnTo>
                  <a:lnTo>
                    <a:pt x="10720" y="23346"/>
                  </a:lnTo>
                  <a:lnTo>
                    <a:pt x="1679" y="41837"/>
                  </a:lnTo>
                  <a:lnTo>
                    <a:pt x="0" y="64873"/>
                  </a:lnTo>
                  <a:lnTo>
                    <a:pt x="8454" y="112200"/>
                  </a:lnTo>
                  <a:lnTo>
                    <a:pt x="23605" y="139099"/>
                  </a:lnTo>
                  <a:lnTo>
                    <a:pt x="42911" y="161887"/>
                  </a:lnTo>
                  <a:lnTo>
                    <a:pt x="69039" y="177868"/>
                  </a:lnTo>
                  <a:lnTo>
                    <a:pt x="91939" y="179923"/>
                  </a:lnTo>
                  <a:lnTo>
                    <a:pt x="115375" y="175767"/>
                  </a:lnTo>
                  <a:lnTo>
                    <a:pt x="146364" y="157155"/>
                  </a:lnTo>
                  <a:lnTo>
                    <a:pt x="161497" y="145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35328" y="326383"/>
              <a:ext cx="149791" cy="201677"/>
            </a:xfrm>
            <a:custGeom>
              <a:avLst/>
              <a:gdLst/>
              <a:ahLst/>
              <a:cxnLst/>
              <a:rect l="0" t="0" r="0" b="0"/>
              <a:pathLst>
                <a:path w="149791" h="201677">
                  <a:moveTo>
                    <a:pt x="91925" y="42114"/>
                  </a:moveTo>
                  <a:lnTo>
                    <a:pt x="75158" y="36525"/>
                  </a:lnTo>
                  <a:lnTo>
                    <a:pt x="57567" y="36900"/>
                  </a:lnTo>
                  <a:lnTo>
                    <a:pt x="47963" y="38638"/>
                  </a:lnTo>
                  <a:lnTo>
                    <a:pt x="31052" y="49928"/>
                  </a:lnTo>
                  <a:lnTo>
                    <a:pt x="16907" y="66644"/>
                  </a:lnTo>
                  <a:lnTo>
                    <a:pt x="6722" y="85771"/>
                  </a:lnTo>
                  <a:lnTo>
                    <a:pt x="0" y="121860"/>
                  </a:lnTo>
                  <a:lnTo>
                    <a:pt x="4666" y="145407"/>
                  </a:lnTo>
                  <a:lnTo>
                    <a:pt x="20448" y="175275"/>
                  </a:lnTo>
                  <a:lnTo>
                    <a:pt x="34421" y="190204"/>
                  </a:lnTo>
                  <a:lnTo>
                    <a:pt x="52330" y="200738"/>
                  </a:lnTo>
                  <a:lnTo>
                    <a:pt x="63189" y="201676"/>
                  </a:lnTo>
                  <a:lnTo>
                    <a:pt x="87732" y="196478"/>
                  </a:lnTo>
                  <a:lnTo>
                    <a:pt x="107999" y="183250"/>
                  </a:lnTo>
                  <a:lnTo>
                    <a:pt x="140074" y="146162"/>
                  </a:lnTo>
                  <a:lnTo>
                    <a:pt x="148420" y="119553"/>
                  </a:lnTo>
                  <a:lnTo>
                    <a:pt x="149790" y="91739"/>
                  </a:lnTo>
                  <a:lnTo>
                    <a:pt x="142599" y="71579"/>
                  </a:lnTo>
                  <a:lnTo>
                    <a:pt x="105482" y="24997"/>
                  </a:lnTo>
                  <a:lnTo>
                    <a:pt x="708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55969" y="368171"/>
              <a:ext cx="166084" cy="168273"/>
            </a:xfrm>
            <a:custGeom>
              <a:avLst/>
              <a:gdLst/>
              <a:ahLst/>
              <a:cxnLst/>
              <a:rect l="0" t="0" r="0" b="0"/>
              <a:pathLst>
                <a:path w="166084" h="168273">
                  <a:moveTo>
                    <a:pt x="92383" y="74025"/>
                  </a:moveTo>
                  <a:lnTo>
                    <a:pt x="73255" y="21320"/>
                  </a:lnTo>
                  <a:lnTo>
                    <a:pt x="62045" y="5367"/>
                  </a:lnTo>
                  <a:lnTo>
                    <a:pt x="54610" y="1347"/>
                  </a:lnTo>
                  <a:lnTo>
                    <a:pt x="36991" y="0"/>
                  </a:lnTo>
                  <a:lnTo>
                    <a:pt x="29719" y="3618"/>
                  </a:lnTo>
                  <a:lnTo>
                    <a:pt x="18519" y="16997"/>
                  </a:lnTo>
                  <a:lnTo>
                    <a:pt x="5637" y="44260"/>
                  </a:lnTo>
                  <a:lnTo>
                    <a:pt x="0" y="80154"/>
                  </a:lnTo>
                  <a:lnTo>
                    <a:pt x="6501" y="125799"/>
                  </a:lnTo>
                  <a:lnTo>
                    <a:pt x="12489" y="147339"/>
                  </a:lnTo>
                  <a:lnTo>
                    <a:pt x="18063" y="155656"/>
                  </a:lnTo>
                  <a:lnTo>
                    <a:pt x="33616" y="168018"/>
                  </a:lnTo>
                  <a:lnTo>
                    <a:pt x="41507" y="168272"/>
                  </a:lnTo>
                  <a:lnTo>
                    <a:pt x="49107" y="164933"/>
                  </a:lnTo>
                  <a:lnTo>
                    <a:pt x="56513" y="159197"/>
                  </a:lnTo>
                  <a:lnTo>
                    <a:pt x="67862" y="140345"/>
                  </a:lnTo>
                  <a:lnTo>
                    <a:pt x="87248" y="83799"/>
                  </a:lnTo>
                  <a:lnTo>
                    <a:pt x="89691" y="52875"/>
                  </a:lnTo>
                  <a:lnTo>
                    <a:pt x="88249" y="52906"/>
                  </a:lnTo>
                  <a:lnTo>
                    <a:pt x="86118" y="56436"/>
                  </a:lnTo>
                  <a:lnTo>
                    <a:pt x="83118" y="83762"/>
                  </a:lnTo>
                  <a:lnTo>
                    <a:pt x="88655" y="102139"/>
                  </a:lnTo>
                  <a:lnTo>
                    <a:pt x="111274" y="133001"/>
                  </a:lnTo>
                  <a:lnTo>
                    <a:pt x="136975" y="148952"/>
                  </a:lnTo>
                  <a:lnTo>
                    <a:pt x="144337" y="149712"/>
                  </a:lnTo>
                  <a:lnTo>
                    <a:pt x="150416" y="147880"/>
                  </a:lnTo>
                  <a:lnTo>
                    <a:pt x="166083" y="13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74802" y="348903"/>
              <a:ext cx="127004" cy="162452"/>
            </a:xfrm>
            <a:custGeom>
              <a:avLst/>
              <a:gdLst/>
              <a:ahLst/>
              <a:cxnLst/>
              <a:rect l="0" t="0" r="0" b="0"/>
              <a:pathLst>
                <a:path w="127004" h="162452">
                  <a:moveTo>
                    <a:pt x="84120" y="9065"/>
                  </a:moveTo>
                  <a:lnTo>
                    <a:pt x="46642" y="732"/>
                  </a:lnTo>
                  <a:lnTo>
                    <a:pt x="34568" y="0"/>
                  </a:lnTo>
                  <a:lnTo>
                    <a:pt x="14914" y="5427"/>
                  </a:lnTo>
                  <a:lnTo>
                    <a:pt x="6397" y="10149"/>
                  </a:lnTo>
                  <a:lnTo>
                    <a:pt x="1889" y="17977"/>
                  </a:lnTo>
                  <a:lnTo>
                    <a:pt x="0" y="39152"/>
                  </a:lnTo>
                  <a:lnTo>
                    <a:pt x="3473" y="47841"/>
                  </a:lnTo>
                  <a:lnTo>
                    <a:pt x="16692" y="60614"/>
                  </a:lnTo>
                  <a:lnTo>
                    <a:pt x="74142" y="85870"/>
                  </a:lnTo>
                  <a:lnTo>
                    <a:pt x="105340" y="102272"/>
                  </a:lnTo>
                  <a:lnTo>
                    <a:pt x="120067" y="118341"/>
                  </a:lnTo>
                  <a:lnTo>
                    <a:pt x="125633" y="127539"/>
                  </a:lnTo>
                  <a:lnTo>
                    <a:pt x="127003" y="136011"/>
                  </a:lnTo>
                  <a:lnTo>
                    <a:pt x="125576" y="143999"/>
                  </a:lnTo>
                  <a:lnTo>
                    <a:pt x="122286" y="151664"/>
                  </a:lnTo>
                  <a:lnTo>
                    <a:pt x="115413" y="156773"/>
                  </a:lnTo>
                  <a:lnTo>
                    <a:pt x="95298" y="162451"/>
                  </a:lnTo>
                  <a:lnTo>
                    <a:pt x="45211" y="158061"/>
                  </a:lnTo>
                  <a:lnTo>
                    <a:pt x="20949" y="156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95792" y="210569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4167"/>
                  </a:lnTo>
                  <a:lnTo>
                    <a:pt x="10723" y="206535"/>
                  </a:lnTo>
                  <a:lnTo>
                    <a:pt x="27232" y="269878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32621" y="305326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2" y="0"/>
                  </a:lnTo>
                  <a:lnTo>
                    <a:pt x="593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48435" y="136870"/>
              <a:ext cx="140181" cy="421141"/>
            </a:xfrm>
            <a:custGeom>
              <a:avLst/>
              <a:gdLst/>
              <a:ahLst/>
              <a:cxnLst/>
              <a:rect l="0" t="0" r="0" b="0"/>
              <a:pathLst>
                <a:path w="140181" h="421141">
                  <a:moveTo>
                    <a:pt x="0" y="0"/>
                  </a:moveTo>
                  <a:lnTo>
                    <a:pt x="35917" y="63428"/>
                  </a:lnTo>
                  <a:lnTo>
                    <a:pt x="75887" y="121436"/>
                  </a:lnTo>
                  <a:lnTo>
                    <a:pt x="122408" y="180017"/>
                  </a:lnTo>
                  <a:lnTo>
                    <a:pt x="138175" y="216465"/>
                  </a:lnTo>
                  <a:lnTo>
                    <a:pt x="140180" y="240096"/>
                  </a:lnTo>
                  <a:lnTo>
                    <a:pt x="131935" y="289452"/>
                  </a:lnTo>
                  <a:lnTo>
                    <a:pt x="104173" y="346736"/>
                  </a:lnTo>
                  <a:lnTo>
                    <a:pt x="66193" y="404311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87983" y="1574009"/>
            <a:ext cx="2872738" cy="597823"/>
            <a:chOff x="287983" y="1574009"/>
            <a:chExt cx="2872738" cy="597823"/>
          </a:xfrm>
        </p:grpSpPr>
        <p:sp>
          <p:nvSpPr>
            <p:cNvPr id="34" name="Freeform 33"/>
            <p:cNvSpPr/>
            <p:nvPr/>
          </p:nvSpPr>
          <p:spPr>
            <a:xfrm>
              <a:off x="287983" y="1642524"/>
              <a:ext cx="219557" cy="363939"/>
            </a:xfrm>
            <a:custGeom>
              <a:avLst/>
              <a:gdLst/>
              <a:ahLst/>
              <a:cxnLst/>
              <a:rect l="0" t="0" r="0" b="0"/>
              <a:pathLst>
                <a:path w="219557" h="363939">
                  <a:moveTo>
                    <a:pt x="166913" y="66053"/>
                  </a:moveTo>
                  <a:lnTo>
                    <a:pt x="151272" y="48072"/>
                  </a:lnTo>
                  <a:lnTo>
                    <a:pt x="143194" y="31156"/>
                  </a:lnTo>
                  <a:lnTo>
                    <a:pt x="129465" y="18178"/>
                  </a:lnTo>
                  <a:lnTo>
                    <a:pt x="92056" y="314"/>
                  </a:lnTo>
                  <a:lnTo>
                    <a:pt x="81913" y="0"/>
                  </a:lnTo>
                  <a:lnTo>
                    <a:pt x="61285" y="5891"/>
                  </a:lnTo>
                  <a:lnTo>
                    <a:pt x="43538" y="19427"/>
                  </a:lnTo>
                  <a:lnTo>
                    <a:pt x="29022" y="37142"/>
                  </a:lnTo>
                  <a:lnTo>
                    <a:pt x="6266" y="87462"/>
                  </a:lnTo>
                  <a:lnTo>
                    <a:pt x="0" y="146105"/>
                  </a:lnTo>
                  <a:lnTo>
                    <a:pt x="1882" y="207775"/>
                  </a:lnTo>
                  <a:lnTo>
                    <a:pt x="16456" y="265347"/>
                  </a:lnTo>
                  <a:lnTo>
                    <a:pt x="39201" y="318639"/>
                  </a:lnTo>
                  <a:lnTo>
                    <a:pt x="64342" y="344704"/>
                  </a:lnTo>
                  <a:lnTo>
                    <a:pt x="94018" y="361656"/>
                  </a:lnTo>
                  <a:lnTo>
                    <a:pt x="114628" y="363938"/>
                  </a:lnTo>
                  <a:lnTo>
                    <a:pt x="134317" y="359884"/>
                  </a:lnTo>
                  <a:lnTo>
                    <a:pt x="166020" y="338217"/>
                  </a:lnTo>
                  <a:lnTo>
                    <a:pt x="194813" y="305817"/>
                  </a:lnTo>
                  <a:lnTo>
                    <a:pt x="219556" y="266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9124" y="1634878"/>
              <a:ext cx="305328" cy="353597"/>
            </a:xfrm>
            <a:custGeom>
              <a:avLst/>
              <a:gdLst/>
              <a:ahLst/>
              <a:cxnLst/>
              <a:rect l="0" t="0" r="0" b="0"/>
              <a:pathLst>
                <a:path w="305328" h="353597">
                  <a:moveTo>
                    <a:pt x="0" y="0"/>
                  </a:moveTo>
                  <a:lnTo>
                    <a:pt x="5590" y="62092"/>
                  </a:lnTo>
                  <a:lnTo>
                    <a:pt x="9553" y="114647"/>
                  </a:lnTo>
                  <a:lnTo>
                    <a:pt x="13456" y="177021"/>
                  </a:lnTo>
                  <a:lnTo>
                    <a:pt x="25145" y="234748"/>
                  </a:lnTo>
                  <a:lnTo>
                    <a:pt x="29677" y="282725"/>
                  </a:lnTo>
                  <a:lnTo>
                    <a:pt x="30039" y="334744"/>
                  </a:lnTo>
                  <a:lnTo>
                    <a:pt x="28215" y="335466"/>
                  </a:lnTo>
                  <a:lnTo>
                    <a:pt x="25829" y="332439"/>
                  </a:lnTo>
                  <a:lnTo>
                    <a:pt x="22471" y="305820"/>
                  </a:lnTo>
                  <a:lnTo>
                    <a:pt x="29577" y="249629"/>
                  </a:lnTo>
                  <a:lnTo>
                    <a:pt x="33033" y="225590"/>
                  </a:lnTo>
                  <a:lnTo>
                    <a:pt x="42367" y="207107"/>
                  </a:lnTo>
                  <a:lnTo>
                    <a:pt x="49302" y="202412"/>
                  </a:lnTo>
                  <a:lnTo>
                    <a:pt x="66366" y="200315"/>
                  </a:lnTo>
                  <a:lnTo>
                    <a:pt x="95703" y="211301"/>
                  </a:lnTo>
                  <a:lnTo>
                    <a:pt x="113115" y="229222"/>
                  </a:lnTo>
                  <a:lnTo>
                    <a:pt x="132952" y="265619"/>
                  </a:lnTo>
                  <a:lnTo>
                    <a:pt x="150135" y="319840"/>
                  </a:lnTo>
                  <a:lnTo>
                    <a:pt x="153902" y="325531"/>
                  </a:lnTo>
                  <a:lnTo>
                    <a:pt x="157584" y="325815"/>
                  </a:lnTo>
                  <a:lnTo>
                    <a:pt x="185005" y="301525"/>
                  </a:lnTo>
                  <a:lnTo>
                    <a:pt x="241515" y="276363"/>
                  </a:lnTo>
                  <a:lnTo>
                    <a:pt x="280214" y="245086"/>
                  </a:lnTo>
                  <a:lnTo>
                    <a:pt x="283905" y="237090"/>
                  </a:lnTo>
                  <a:lnTo>
                    <a:pt x="284888" y="218847"/>
                  </a:lnTo>
                  <a:lnTo>
                    <a:pt x="278305" y="202160"/>
                  </a:lnTo>
                  <a:lnTo>
                    <a:pt x="273274" y="194435"/>
                  </a:lnTo>
                  <a:lnTo>
                    <a:pt x="266411" y="190455"/>
                  </a:lnTo>
                  <a:lnTo>
                    <a:pt x="249426" y="189151"/>
                  </a:lnTo>
                  <a:lnTo>
                    <a:pt x="233299" y="195591"/>
                  </a:lnTo>
                  <a:lnTo>
                    <a:pt x="225723" y="200584"/>
                  </a:lnTo>
                  <a:lnTo>
                    <a:pt x="214185" y="215490"/>
                  </a:lnTo>
                  <a:lnTo>
                    <a:pt x="197246" y="259245"/>
                  </a:lnTo>
                  <a:lnTo>
                    <a:pt x="196070" y="282506"/>
                  </a:lnTo>
                  <a:lnTo>
                    <a:pt x="200616" y="303373"/>
                  </a:lnTo>
                  <a:lnTo>
                    <a:pt x="222599" y="335833"/>
                  </a:lnTo>
                  <a:lnTo>
                    <a:pt x="229118" y="343211"/>
                  </a:lnTo>
                  <a:lnTo>
                    <a:pt x="248839" y="351410"/>
                  </a:lnTo>
                  <a:lnTo>
                    <a:pt x="260650" y="353596"/>
                  </a:lnTo>
                  <a:lnTo>
                    <a:pt x="280011" y="349786"/>
                  </a:lnTo>
                  <a:lnTo>
                    <a:pt x="30532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6920" y="1771748"/>
              <a:ext cx="126165" cy="174311"/>
            </a:xfrm>
            <a:custGeom>
              <a:avLst/>
              <a:gdLst/>
              <a:ahLst/>
              <a:cxnLst/>
              <a:rect l="0" t="0" r="0" b="0"/>
              <a:pathLst>
                <a:path w="126165" h="174311">
                  <a:moveTo>
                    <a:pt x="115987" y="0"/>
                  </a:moveTo>
                  <a:lnTo>
                    <a:pt x="73295" y="3120"/>
                  </a:lnTo>
                  <a:lnTo>
                    <a:pt x="42116" y="14573"/>
                  </a:lnTo>
                  <a:lnTo>
                    <a:pt x="5729" y="39404"/>
                  </a:lnTo>
                  <a:lnTo>
                    <a:pt x="1537" y="47326"/>
                  </a:lnTo>
                  <a:lnTo>
                    <a:pt x="0" y="65488"/>
                  </a:lnTo>
                  <a:lnTo>
                    <a:pt x="3567" y="72904"/>
                  </a:lnTo>
                  <a:lnTo>
                    <a:pt x="16889" y="84265"/>
                  </a:lnTo>
                  <a:lnTo>
                    <a:pt x="75612" y="96495"/>
                  </a:lnTo>
                  <a:lnTo>
                    <a:pt x="100382" y="103718"/>
                  </a:lnTo>
                  <a:lnTo>
                    <a:pt x="119190" y="114727"/>
                  </a:lnTo>
                  <a:lnTo>
                    <a:pt x="123971" y="123278"/>
                  </a:lnTo>
                  <a:lnTo>
                    <a:pt x="126164" y="145258"/>
                  </a:lnTo>
                  <a:lnTo>
                    <a:pt x="122772" y="154160"/>
                  </a:lnTo>
                  <a:lnTo>
                    <a:pt x="109644" y="167172"/>
                  </a:lnTo>
                  <a:lnTo>
                    <a:pt x="85871" y="173735"/>
                  </a:lnTo>
                  <a:lnTo>
                    <a:pt x="42723" y="174310"/>
                  </a:lnTo>
                  <a:lnTo>
                    <a:pt x="17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00209" y="1789699"/>
              <a:ext cx="218025" cy="154691"/>
            </a:xfrm>
            <a:custGeom>
              <a:avLst/>
              <a:gdLst/>
              <a:ahLst/>
              <a:cxnLst/>
              <a:rect l="0" t="0" r="0" b="0"/>
              <a:pathLst>
                <a:path w="218025" h="154691">
                  <a:moveTo>
                    <a:pt x="123268" y="97863"/>
                  </a:moveTo>
                  <a:lnTo>
                    <a:pt x="120148" y="55171"/>
                  </a:lnTo>
                  <a:lnTo>
                    <a:pt x="113692" y="35605"/>
                  </a:lnTo>
                  <a:lnTo>
                    <a:pt x="103024" y="19110"/>
                  </a:lnTo>
                  <a:lnTo>
                    <a:pt x="87364" y="7100"/>
                  </a:lnTo>
                  <a:lnTo>
                    <a:pt x="78275" y="2259"/>
                  </a:lnTo>
                  <a:lnTo>
                    <a:pt x="58817" y="0"/>
                  </a:lnTo>
                  <a:lnTo>
                    <a:pt x="39641" y="4065"/>
                  </a:lnTo>
                  <a:lnTo>
                    <a:pt x="23319" y="13671"/>
                  </a:lnTo>
                  <a:lnTo>
                    <a:pt x="11386" y="28859"/>
                  </a:lnTo>
                  <a:lnTo>
                    <a:pt x="3352" y="48477"/>
                  </a:lnTo>
                  <a:lnTo>
                    <a:pt x="0" y="84660"/>
                  </a:lnTo>
                  <a:lnTo>
                    <a:pt x="11831" y="139625"/>
                  </a:lnTo>
                  <a:lnTo>
                    <a:pt x="18561" y="146761"/>
                  </a:lnTo>
                  <a:lnTo>
                    <a:pt x="38517" y="154690"/>
                  </a:lnTo>
                  <a:lnTo>
                    <a:pt x="48050" y="154465"/>
                  </a:lnTo>
                  <a:lnTo>
                    <a:pt x="64881" y="147976"/>
                  </a:lnTo>
                  <a:lnTo>
                    <a:pt x="93100" y="131169"/>
                  </a:lnTo>
                  <a:lnTo>
                    <a:pt x="99646" y="122406"/>
                  </a:lnTo>
                  <a:lnTo>
                    <a:pt x="116604" y="66967"/>
                  </a:lnTo>
                  <a:lnTo>
                    <a:pt x="117187" y="45527"/>
                  </a:lnTo>
                  <a:lnTo>
                    <a:pt x="115704" y="34896"/>
                  </a:lnTo>
                  <a:lnTo>
                    <a:pt x="114716" y="32489"/>
                  </a:lnTo>
                  <a:lnTo>
                    <a:pt x="113618" y="42291"/>
                  </a:lnTo>
                  <a:lnTo>
                    <a:pt x="124178" y="68529"/>
                  </a:lnTo>
                  <a:lnTo>
                    <a:pt x="142125" y="98530"/>
                  </a:lnTo>
                  <a:lnTo>
                    <a:pt x="158555" y="112977"/>
                  </a:lnTo>
                  <a:lnTo>
                    <a:pt x="167849" y="118468"/>
                  </a:lnTo>
                  <a:lnTo>
                    <a:pt x="187535" y="121449"/>
                  </a:lnTo>
                  <a:lnTo>
                    <a:pt x="218024" y="118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23106" y="1761497"/>
              <a:ext cx="139819" cy="335191"/>
            </a:xfrm>
            <a:custGeom>
              <a:avLst/>
              <a:gdLst/>
              <a:ahLst/>
              <a:cxnLst/>
              <a:rect l="0" t="0" r="0" b="0"/>
              <a:pathLst>
                <a:path w="139819" h="335191">
                  <a:moveTo>
                    <a:pt x="26713" y="94479"/>
                  </a:moveTo>
                  <a:lnTo>
                    <a:pt x="29832" y="148624"/>
                  </a:lnTo>
                  <a:lnTo>
                    <a:pt x="41367" y="209160"/>
                  </a:lnTo>
                  <a:lnTo>
                    <a:pt x="47675" y="267867"/>
                  </a:lnTo>
                  <a:lnTo>
                    <a:pt x="56668" y="330958"/>
                  </a:lnTo>
                  <a:lnTo>
                    <a:pt x="56042" y="335190"/>
                  </a:lnTo>
                  <a:lnTo>
                    <a:pt x="54454" y="333332"/>
                  </a:lnTo>
                  <a:lnTo>
                    <a:pt x="36904" y="279658"/>
                  </a:lnTo>
                  <a:lnTo>
                    <a:pt x="23137" y="221395"/>
                  </a:lnTo>
                  <a:lnTo>
                    <a:pt x="10322" y="161966"/>
                  </a:lnTo>
                  <a:lnTo>
                    <a:pt x="3458" y="108286"/>
                  </a:lnTo>
                  <a:lnTo>
                    <a:pt x="0" y="85408"/>
                  </a:lnTo>
                  <a:lnTo>
                    <a:pt x="4680" y="25911"/>
                  </a:lnTo>
                  <a:lnTo>
                    <a:pt x="8515" y="16012"/>
                  </a:lnTo>
                  <a:lnTo>
                    <a:pt x="22134" y="1893"/>
                  </a:lnTo>
                  <a:lnTo>
                    <a:pt x="30679" y="0"/>
                  </a:lnTo>
                  <a:lnTo>
                    <a:pt x="49533" y="4135"/>
                  </a:lnTo>
                  <a:lnTo>
                    <a:pt x="74288" y="19617"/>
                  </a:lnTo>
                  <a:lnTo>
                    <a:pt x="117823" y="59590"/>
                  </a:lnTo>
                  <a:lnTo>
                    <a:pt x="133387" y="86091"/>
                  </a:lnTo>
                  <a:lnTo>
                    <a:pt x="139818" y="121760"/>
                  </a:lnTo>
                  <a:lnTo>
                    <a:pt x="137211" y="132553"/>
                  </a:lnTo>
                  <a:lnTo>
                    <a:pt x="124956" y="150785"/>
                  </a:lnTo>
                  <a:lnTo>
                    <a:pt x="98326" y="174204"/>
                  </a:lnTo>
                  <a:lnTo>
                    <a:pt x="88493" y="178044"/>
                  </a:lnTo>
                  <a:lnTo>
                    <a:pt x="68208" y="179193"/>
                  </a:lnTo>
                  <a:lnTo>
                    <a:pt x="61396" y="177861"/>
                  </a:lnTo>
                  <a:lnTo>
                    <a:pt x="56854" y="175803"/>
                  </a:lnTo>
                  <a:lnTo>
                    <a:pt x="47770" y="168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86689" y="1769178"/>
              <a:ext cx="136289" cy="171466"/>
            </a:xfrm>
            <a:custGeom>
              <a:avLst/>
              <a:gdLst/>
              <a:ahLst/>
              <a:cxnLst/>
              <a:rect l="0" t="0" r="0" b="0"/>
              <a:pathLst>
                <a:path w="136289" h="171466">
                  <a:moveTo>
                    <a:pt x="0" y="86798"/>
                  </a:moveTo>
                  <a:lnTo>
                    <a:pt x="58617" y="86798"/>
                  </a:lnTo>
                  <a:lnTo>
                    <a:pt x="110451" y="84459"/>
                  </a:lnTo>
                  <a:lnTo>
                    <a:pt x="129418" y="75620"/>
                  </a:lnTo>
                  <a:lnTo>
                    <a:pt x="134242" y="68817"/>
                  </a:lnTo>
                  <a:lnTo>
                    <a:pt x="136288" y="60773"/>
                  </a:lnTo>
                  <a:lnTo>
                    <a:pt x="133579" y="32684"/>
                  </a:lnTo>
                  <a:lnTo>
                    <a:pt x="131166" y="22646"/>
                  </a:lnTo>
                  <a:lnTo>
                    <a:pt x="126049" y="14784"/>
                  </a:lnTo>
                  <a:lnTo>
                    <a:pt x="111004" y="2930"/>
                  </a:lnTo>
                  <a:lnTo>
                    <a:pt x="92619" y="0"/>
                  </a:lnTo>
                  <a:lnTo>
                    <a:pt x="72750" y="3768"/>
                  </a:lnTo>
                  <a:lnTo>
                    <a:pt x="52220" y="13241"/>
                  </a:lnTo>
                  <a:lnTo>
                    <a:pt x="37637" y="31489"/>
                  </a:lnTo>
                  <a:lnTo>
                    <a:pt x="32110" y="42907"/>
                  </a:lnTo>
                  <a:lnTo>
                    <a:pt x="29089" y="64951"/>
                  </a:lnTo>
                  <a:lnTo>
                    <a:pt x="36682" y="113288"/>
                  </a:lnTo>
                  <a:lnTo>
                    <a:pt x="51683" y="148459"/>
                  </a:lnTo>
                  <a:lnTo>
                    <a:pt x="70544" y="164116"/>
                  </a:lnTo>
                  <a:lnTo>
                    <a:pt x="82124" y="169929"/>
                  </a:lnTo>
                  <a:lnTo>
                    <a:pt x="92184" y="171465"/>
                  </a:lnTo>
                  <a:lnTo>
                    <a:pt x="126342" y="160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79434" y="1780507"/>
              <a:ext cx="196811" cy="167317"/>
            </a:xfrm>
            <a:custGeom>
              <a:avLst/>
              <a:gdLst/>
              <a:ahLst/>
              <a:cxnLst/>
              <a:rect l="0" t="0" r="0" b="0"/>
              <a:pathLst>
                <a:path w="196811" h="167317">
                  <a:moveTo>
                    <a:pt x="70468" y="107055"/>
                  </a:moveTo>
                  <a:lnTo>
                    <a:pt x="86109" y="89074"/>
                  </a:lnTo>
                  <a:lnTo>
                    <a:pt x="94187" y="72157"/>
                  </a:lnTo>
                  <a:lnTo>
                    <a:pt x="95437" y="52940"/>
                  </a:lnTo>
                  <a:lnTo>
                    <a:pt x="90924" y="33871"/>
                  </a:lnTo>
                  <a:lnTo>
                    <a:pt x="81119" y="17597"/>
                  </a:lnTo>
                  <a:lnTo>
                    <a:pt x="65843" y="5684"/>
                  </a:lnTo>
                  <a:lnTo>
                    <a:pt x="56856" y="870"/>
                  </a:lnTo>
                  <a:lnTo>
                    <a:pt x="47355" y="0"/>
                  </a:lnTo>
                  <a:lnTo>
                    <a:pt x="27440" y="5273"/>
                  </a:lnTo>
                  <a:lnTo>
                    <a:pt x="13130" y="18534"/>
                  </a:lnTo>
                  <a:lnTo>
                    <a:pt x="7676" y="26984"/>
                  </a:lnTo>
                  <a:lnTo>
                    <a:pt x="0" y="61233"/>
                  </a:lnTo>
                  <a:lnTo>
                    <a:pt x="5812" y="113558"/>
                  </a:lnTo>
                  <a:lnTo>
                    <a:pt x="11706" y="136851"/>
                  </a:lnTo>
                  <a:lnTo>
                    <a:pt x="24464" y="155782"/>
                  </a:lnTo>
                  <a:lnTo>
                    <a:pt x="32780" y="164106"/>
                  </a:lnTo>
                  <a:lnTo>
                    <a:pt x="40663" y="167316"/>
                  </a:lnTo>
                  <a:lnTo>
                    <a:pt x="48258" y="167116"/>
                  </a:lnTo>
                  <a:lnTo>
                    <a:pt x="55661" y="164643"/>
                  </a:lnTo>
                  <a:lnTo>
                    <a:pt x="70126" y="152537"/>
                  </a:lnTo>
                  <a:lnTo>
                    <a:pt x="77259" y="144395"/>
                  </a:lnTo>
                  <a:lnTo>
                    <a:pt x="85184" y="122871"/>
                  </a:lnTo>
                  <a:lnTo>
                    <a:pt x="91860" y="66590"/>
                  </a:lnTo>
                  <a:lnTo>
                    <a:pt x="94087" y="68380"/>
                  </a:lnTo>
                  <a:lnTo>
                    <a:pt x="117815" y="107724"/>
                  </a:lnTo>
                  <a:lnTo>
                    <a:pt x="130896" y="123340"/>
                  </a:lnTo>
                  <a:lnTo>
                    <a:pt x="150747" y="131840"/>
                  </a:lnTo>
                  <a:lnTo>
                    <a:pt x="162592" y="134107"/>
                  </a:lnTo>
                  <a:lnTo>
                    <a:pt x="171658" y="133278"/>
                  </a:lnTo>
                  <a:lnTo>
                    <a:pt x="178872" y="130386"/>
                  </a:lnTo>
                  <a:lnTo>
                    <a:pt x="196810" y="117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65715" y="161382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197099"/>
                  </a:lnTo>
                  <a:lnTo>
                    <a:pt x="5589" y="250023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01590" y="1729634"/>
              <a:ext cx="122053" cy="189514"/>
            </a:xfrm>
            <a:custGeom>
              <a:avLst/>
              <a:gdLst/>
              <a:ahLst/>
              <a:cxnLst/>
              <a:rect l="0" t="0" r="0" b="0"/>
              <a:pathLst>
                <a:path w="122053" h="189514">
                  <a:moveTo>
                    <a:pt x="90467" y="0"/>
                  </a:moveTo>
                  <a:lnTo>
                    <a:pt x="31904" y="49498"/>
                  </a:lnTo>
                  <a:lnTo>
                    <a:pt x="4485" y="70298"/>
                  </a:lnTo>
                  <a:lnTo>
                    <a:pt x="390" y="78451"/>
                  </a:lnTo>
                  <a:lnTo>
                    <a:pt x="0" y="87396"/>
                  </a:lnTo>
                  <a:lnTo>
                    <a:pt x="2080" y="96869"/>
                  </a:lnTo>
                  <a:lnTo>
                    <a:pt x="13749" y="113633"/>
                  </a:lnTo>
                  <a:lnTo>
                    <a:pt x="70069" y="157736"/>
                  </a:lnTo>
                  <a:lnTo>
                    <a:pt x="12205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31117" y="1758655"/>
              <a:ext cx="139926" cy="156069"/>
            </a:xfrm>
            <a:custGeom>
              <a:avLst/>
              <a:gdLst/>
              <a:ahLst/>
              <a:cxnLst/>
              <a:rect l="0" t="0" r="0" b="0"/>
              <a:pathLst>
                <a:path w="139926" h="156069">
                  <a:moveTo>
                    <a:pt x="13583" y="97321"/>
                  </a:moveTo>
                  <a:lnTo>
                    <a:pt x="41139" y="90086"/>
                  </a:lnTo>
                  <a:lnTo>
                    <a:pt x="81929" y="85429"/>
                  </a:lnTo>
                  <a:lnTo>
                    <a:pt x="105960" y="76048"/>
                  </a:lnTo>
                  <a:lnTo>
                    <a:pt x="122099" y="60960"/>
                  </a:lnTo>
                  <a:lnTo>
                    <a:pt x="128041" y="52024"/>
                  </a:lnTo>
                  <a:lnTo>
                    <a:pt x="131523" y="32735"/>
                  </a:lnTo>
                  <a:lnTo>
                    <a:pt x="130814" y="22678"/>
                  </a:lnTo>
                  <a:lnTo>
                    <a:pt x="126832" y="14804"/>
                  </a:lnTo>
                  <a:lnTo>
                    <a:pt x="113049" y="2935"/>
                  </a:lnTo>
                  <a:lnTo>
                    <a:pt x="92105" y="0"/>
                  </a:lnTo>
                  <a:lnTo>
                    <a:pt x="46121" y="7647"/>
                  </a:lnTo>
                  <a:lnTo>
                    <a:pt x="19454" y="22658"/>
                  </a:lnTo>
                  <a:lnTo>
                    <a:pt x="7223" y="38401"/>
                  </a:lnTo>
                  <a:lnTo>
                    <a:pt x="2324" y="47513"/>
                  </a:lnTo>
                  <a:lnTo>
                    <a:pt x="0" y="70115"/>
                  </a:lnTo>
                  <a:lnTo>
                    <a:pt x="4036" y="94588"/>
                  </a:lnTo>
                  <a:lnTo>
                    <a:pt x="13629" y="117164"/>
                  </a:lnTo>
                  <a:lnTo>
                    <a:pt x="37773" y="144015"/>
                  </a:lnTo>
                  <a:lnTo>
                    <a:pt x="60209" y="153169"/>
                  </a:lnTo>
                  <a:lnTo>
                    <a:pt x="84608" y="156068"/>
                  </a:lnTo>
                  <a:lnTo>
                    <a:pt x="139925" y="149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31937" y="1603292"/>
              <a:ext cx="18131" cy="326385"/>
            </a:xfrm>
            <a:custGeom>
              <a:avLst/>
              <a:gdLst/>
              <a:ahLst/>
              <a:cxnLst/>
              <a:rect l="0" t="0" r="0" b="0"/>
              <a:pathLst>
                <a:path w="18131" h="326385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6057" y="114444"/>
                  </a:lnTo>
                  <a:lnTo>
                    <a:pt x="14033" y="170000"/>
                  </a:lnTo>
                  <a:lnTo>
                    <a:pt x="16916" y="224026"/>
                  </a:lnTo>
                  <a:lnTo>
                    <a:pt x="16601" y="274739"/>
                  </a:lnTo>
                  <a:lnTo>
                    <a:pt x="760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39193" y="1574009"/>
              <a:ext cx="287501" cy="418973"/>
            </a:xfrm>
            <a:custGeom>
              <a:avLst/>
              <a:gdLst/>
              <a:ahLst/>
              <a:cxnLst/>
              <a:rect l="0" t="0" r="0" b="0"/>
              <a:pathLst>
                <a:path w="287501" h="418973">
                  <a:moveTo>
                    <a:pt x="5589" y="102983"/>
                  </a:moveTo>
                  <a:lnTo>
                    <a:pt x="0" y="86215"/>
                  </a:lnTo>
                  <a:lnTo>
                    <a:pt x="3495" y="68624"/>
                  </a:lnTo>
                  <a:lnTo>
                    <a:pt x="14017" y="50278"/>
                  </a:lnTo>
                  <a:lnTo>
                    <a:pt x="39672" y="27965"/>
                  </a:lnTo>
                  <a:lnTo>
                    <a:pt x="90146" y="5467"/>
                  </a:lnTo>
                  <a:lnTo>
                    <a:pt x="132679" y="0"/>
                  </a:lnTo>
                  <a:lnTo>
                    <a:pt x="159170" y="4960"/>
                  </a:lnTo>
                  <a:lnTo>
                    <a:pt x="181472" y="16133"/>
                  </a:lnTo>
                  <a:lnTo>
                    <a:pt x="199183" y="32797"/>
                  </a:lnTo>
                  <a:lnTo>
                    <a:pt x="203672" y="43324"/>
                  </a:lnTo>
                  <a:lnTo>
                    <a:pt x="205540" y="67499"/>
                  </a:lnTo>
                  <a:lnTo>
                    <a:pt x="200015" y="101828"/>
                  </a:lnTo>
                  <a:lnTo>
                    <a:pt x="179262" y="143699"/>
                  </a:lnTo>
                  <a:lnTo>
                    <a:pt x="145732" y="183055"/>
                  </a:lnTo>
                  <a:lnTo>
                    <a:pt x="144641" y="186780"/>
                  </a:lnTo>
                  <a:lnTo>
                    <a:pt x="147424" y="188093"/>
                  </a:lnTo>
                  <a:lnTo>
                    <a:pt x="182695" y="187385"/>
                  </a:lnTo>
                  <a:lnTo>
                    <a:pt x="221192" y="198441"/>
                  </a:lnTo>
                  <a:lnTo>
                    <a:pt x="251056" y="216534"/>
                  </a:lnTo>
                  <a:lnTo>
                    <a:pt x="264034" y="232999"/>
                  </a:lnTo>
                  <a:lnTo>
                    <a:pt x="281898" y="272165"/>
                  </a:lnTo>
                  <a:lnTo>
                    <a:pt x="287500" y="314418"/>
                  </a:lnTo>
                  <a:lnTo>
                    <a:pt x="282571" y="340843"/>
                  </a:lnTo>
                  <a:lnTo>
                    <a:pt x="260343" y="386404"/>
                  </a:lnTo>
                  <a:lnTo>
                    <a:pt x="229121" y="412997"/>
                  </a:lnTo>
                  <a:lnTo>
                    <a:pt x="203593" y="418972"/>
                  </a:lnTo>
                  <a:lnTo>
                    <a:pt x="154666" y="413275"/>
                  </a:lnTo>
                  <a:lnTo>
                    <a:pt x="112376" y="399715"/>
                  </a:lnTo>
                  <a:lnTo>
                    <a:pt x="61645" y="361608"/>
                  </a:lnTo>
                  <a:lnTo>
                    <a:pt x="47704" y="355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16912" y="1801513"/>
              <a:ext cx="196410" cy="167368"/>
            </a:xfrm>
            <a:custGeom>
              <a:avLst/>
              <a:gdLst/>
              <a:ahLst/>
              <a:cxnLst/>
              <a:rect l="0" t="0" r="0" b="0"/>
              <a:pathLst>
                <a:path w="196410" h="167368">
                  <a:moveTo>
                    <a:pt x="101653" y="86049"/>
                  </a:moveTo>
                  <a:lnTo>
                    <a:pt x="107242" y="69281"/>
                  </a:lnTo>
                  <a:lnTo>
                    <a:pt x="106867" y="51690"/>
                  </a:lnTo>
                  <a:lnTo>
                    <a:pt x="101630" y="33343"/>
                  </a:lnTo>
                  <a:lnTo>
                    <a:pt x="91504" y="17391"/>
                  </a:lnTo>
                  <a:lnTo>
                    <a:pt x="76085" y="5621"/>
                  </a:lnTo>
                  <a:lnTo>
                    <a:pt x="67060" y="845"/>
                  </a:lnTo>
                  <a:lnTo>
                    <a:pt x="57534" y="0"/>
                  </a:lnTo>
                  <a:lnTo>
                    <a:pt x="37591" y="5301"/>
                  </a:lnTo>
                  <a:lnTo>
                    <a:pt x="23268" y="18575"/>
                  </a:lnTo>
                  <a:lnTo>
                    <a:pt x="8628" y="48899"/>
                  </a:lnTo>
                  <a:lnTo>
                    <a:pt x="0" y="87520"/>
                  </a:lnTo>
                  <a:lnTo>
                    <a:pt x="322" y="113609"/>
                  </a:lnTo>
                  <a:lnTo>
                    <a:pt x="13657" y="146857"/>
                  </a:lnTo>
                  <a:lnTo>
                    <a:pt x="25889" y="164157"/>
                  </a:lnTo>
                  <a:lnTo>
                    <a:pt x="33596" y="167367"/>
                  </a:lnTo>
                  <a:lnTo>
                    <a:pt x="42244" y="167167"/>
                  </a:lnTo>
                  <a:lnTo>
                    <a:pt x="51518" y="164694"/>
                  </a:lnTo>
                  <a:lnTo>
                    <a:pt x="68063" y="152588"/>
                  </a:lnTo>
                  <a:lnTo>
                    <a:pt x="103729" y="113398"/>
                  </a:lnTo>
                  <a:lnTo>
                    <a:pt x="113494" y="94695"/>
                  </a:lnTo>
                  <a:lnTo>
                    <a:pt x="117736" y="92982"/>
                  </a:lnTo>
                  <a:lnTo>
                    <a:pt x="121734" y="96520"/>
                  </a:lnTo>
                  <a:lnTo>
                    <a:pt x="152809" y="154772"/>
                  </a:lnTo>
                  <a:lnTo>
                    <a:pt x="160323" y="158770"/>
                  </a:lnTo>
                  <a:lnTo>
                    <a:pt x="196409" y="159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23850" y="1813862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29308" y="75277"/>
                  </a:lnTo>
                  <a:lnTo>
                    <a:pt x="42662" y="86099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34378" y="1792805"/>
              <a:ext cx="126343" cy="379027"/>
            </a:xfrm>
            <a:custGeom>
              <a:avLst/>
              <a:gdLst/>
              <a:ahLst/>
              <a:cxnLst/>
              <a:rect l="0" t="0" r="0" b="0"/>
              <a:pathLst>
                <a:path w="126343" h="379027">
                  <a:moveTo>
                    <a:pt x="126342" y="0"/>
                  </a:moveTo>
                  <a:lnTo>
                    <a:pt x="108384" y="53875"/>
                  </a:lnTo>
                  <a:lnTo>
                    <a:pt x="85604" y="111037"/>
                  </a:lnTo>
                  <a:lnTo>
                    <a:pt x="66476" y="173795"/>
                  </a:lnTo>
                  <a:lnTo>
                    <a:pt x="49203" y="223980"/>
                  </a:lnTo>
                  <a:lnTo>
                    <a:pt x="32293" y="283452"/>
                  </a:lnTo>
                  <a:lnTo>
                    <a:pt x="17688" y="34026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15979" y="200041"/>
            <a:ext cx="189514" cy="368498"/>
            <a:chOff x="915979" y="200041"/>
            <a:chExt cx="189514" cy="368498"/>
          </a:xfrm>
        </p:grpSpPr>
        <p:sp>
          <p:nvSpPr>
            <p:cNvPr id="50" name="Freeform 49"/>
            <p:cNvSpPr/>
            <p:nvPr/>
          </p:nvSpPr>
          <p:spPr>
            <a:xfrm>
              <a:off x="1015675" y="200041"/>
              <a:ext cx="68761" cy="368498"/>
            </a:xfrm>
            <a:custGeom>
              <a:avLst/>
              <a:gdLst/>
              <a:ahLst/>
              <a:cxnLst/>
              <a:rect l="0" t="0" r="0" b="0"/>
              <a:pathLst>
                <a:path w="68761" h="36849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1382"/>
                  </a:lnTo>
                  <a:lnTo>
                    <a:pt x="26784" y="155987"/>
                  </a:lnTo>
                  <a:lnTo>
                    <a:pt x="40711" y="216556"/>
                  </a:lnTo>
                  <a:lnTo>
                    <a:pt x="51220" y="268106"/>
                  </a:lnTo>
                  <a:lnTo>
                    <a:pt x="61743" y="322244"/>
                  </a:lnTo>
                  <a:lnTo>
                    <a:pt x="6876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15979" y="30532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61957" y="7236"/>
                  </a:lnTo>
                  <a:lnTo>
                    <a:pt x="102615" y="9878"/>
                  </a:lnTo>
                  <a:lnTo>
                    <a:pt x="40157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3519333" y="1529593"/>
            <a:ext cx="146756" cy="600125"/>
          </a:xfrm>
          <a:custGeom>
            <a:avLst/>
            <a:gdLst/>
            <a:ahLst/>
            <a:cxnLst/>
            <a:rect l="0" t="0" r="0" b="0"/>
            <a:pathLst>
              <a:path w="146756" h="600125">
                <a:moveTo>
                  <a:pt x="146755" y="0"/>
                </a:moveTo>
                <a:lnTo>
                  <a:pt x="129944" y="19150"/>
                </a:lnTo>
                <a:lnTo>
                  <a:pt x="97257" y="73217"/>
                </a:lnTo>
                <a:lnTo>
                  <a:pt x="59360" y="129398"/>
                </a:lnTo>
                <a:lnTo>
                  <a:pt x="42402" y="156946"/>
                </a:lnTo>
                <a:lnTo>
                  <a:pt x="21984" y="216052"/>
                </a:lnTo>
                <a:lnTo>
                  <a:pt x="6685" y="273394"/>
                </a:lnTo>
                <a:lnTo>
                  <a:pt x="1528" y="323811"/>
                </a:lnTo>
                <a:lnTo>
                  <a:pt x="0" y="375794"/>
                </a:lnTo>
                <a:lnTo>
                  <a:pt x="9059" y="437355"/>
                </a:lnTo>
                <a:lnTo>
                  <a:pt x="32165" y="494576"/>
                </a:lnTo>
                <a:lnTo>
                  <a:pt x="59259" y="539761"/>
                </a:lnTo>
                <a:lnTo>
                  <a:pt x="118818" y="593721"/>
                </a:lnTo>
                <a:lnTo>
                  <a:pt x="125698" y="6001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3687579" y="1571707"/>
            <a:ext cx="1671465" cy="726467"/>
            <a:chOff x="3687579" y="1571707"/>
            <a:chExt cx="1671465" cy="726467"/>
          </a:xfrm>
        </p:grpSpPr>
        <p:sp>
          <p:nvSpPr>
            <p:cNvPr id="54" name="Freeform 53"/>
            <p:cNvSpPr/>
            <p:nvPr/>
          </p:nvSpPr>
          <p:spPr>
            <a:xfrm>
              <a:off x="3687579" y="1584851"/>
              <a:ext cx="231194" cy="513282"/>
            </a:xfrm>
            <a:custGeom>
              <a:avLst/>
              <a:gdLst/>
              <a:ahLst/>
              <a:cxnLst/>
              <a:rect l="0" t="0" r="0" b="0"/>
              <a:pathLst>
                <a:path w="231194" h="513282">
                  <a:moveTo>
                    <a:pt x="10095" y="460638"/>
                  </a:moveTo>
                  <a:lnTo>
                    <a:pt x="1762" y="423160"/>
                  </a:lnTo>
                  <a:lnTo>
                    <a:pt x="0" y="366148"/>
                  </a:lnTo>
                  <a:lnTo>
                    <a:pt x="5284" y="315788"/>
                  </a:lnTo>
                  <a:lnTo>
                    <a:pt x="8670" y="263822"/>
                  </a:lnTo>
                  <a:lnTo>
                    <a:pt x="15262" y="211379"/>
                  </a:lnTo>
                  <a:lnTo>
                    <a:pt x="27970" y="149663"/>
                  </a:lnTo>
                  <a:lnTo>
                    <a:pt x="34806" y="120826"/>
                  </a:lnTo>
                  <a:lnTo>
                    <a:pt x="38267" y="115943"/>
                  </a:lnTo>
                  <a:lnTo>
                    <a:pt x="41745" y="117368"/>
                  </a:lnTo>
                  <a:lnTo>
                    <a:pt x="48728" y="131429"/>
                  </a:lnTo>
                  <a:lnTo>
                    <a:pt x="66251" y="191883"/>
                  </a:lnTo>
                  <a:lnTo>
                    <a:pt x="83795" y="249338"/>
                  </a:lnTo>
                  <a:lnTo>
                    <a:pt x="87304" y="260110"/>
                  </a:lnTo>
                  <a:lnTo>
                    <a:pt x="93153" y="266122"/>
                  </a:lnTo>
                  <a:lnTo>
                    <a:pt x="100562" y="268959"/>
                  </a:lnTo>
                  <a:lnTo>
                    <a:pt x="109011" y="269681"/>
                  </a:lnTo>
                  <a:lnTo>
                    <a:pt x="115813" y="265483"/>
                  </a:lnTo>
                  <a:lnTo>
                    <a:pt x="126491" y="248340"/>
                  </a:lnTo>
                  <a:lnTo>
                    <a:pt x="149699" y="185745"/>
                  </a:lnTo>
                  <a:lnTo>
                    <a:pt x="159879" y="157139"/>
                  </a:lnTo>
                  <a:lnTo>
                    <a:pt x="169533" y="94235"/>
                  </a:lnTo>
                  <a:lnTo>
                    <a:pt x="182359" y="41992"/>
                  </a:lnTo>
                  <a:lnTo>
                    <a:pt x="187752" y="0"/>
                  </a:lnTo>
                  <a:lnTo>
                    <a:pt x="194494" y="51945"/>
                  </a:lnTo>
                  <a:lnTo>
                    <a:pt x="198597" y="112884"/>
                  </a:lnTo>
                  <a:lnTo>
                    <a:pt x="198138" y="172246"/>
                  </a:lnTo>
                  <a:lnTo>
                    <a:pt x="191215" y="235476"/>
                  </a:lnTo>
                  <a:lnTo>
                    <a:pt x="192832" y="287859"/>
                  </a:lnTo>
                  <a:lnTo>
                    <a:pt x="197600" y="339254"/>
                  </a:lnTo>
                  <a:lnTo>
                    <a:pt x="202132" y="392697"/>
                  </a:lnTo>
                  <a:lnTo>
                    <a:pt x="214144" y="452677"/>
                  </a:lnTo>
                  <a:lnTo>
                    <a:pt x="231193" y="513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83184" y="1898326"/>
              <a:ext cx="177745" cy="186339"/>
            </a:xfrm>
            <a:custGeom>
              <a:avLst/>
              <a:gdLst/>
              <a:ahLst/>
              <a:cxnLst/>
              <a:rect l="0" t="0" r="0" b="0"/>
              <a:pathLst>
                <a:path w="177745" h="186339">
                  <a:moveTo>
                    <a:pt x="82987" y="94521"/>
                  </a:moveTo>
                  <a:lnTo>
                    <a:pt x="82987" y="35904"/>
                  </a:lnTo>
                  <a:lnTo>
                    <a:pt x="76748" y="15436"/>
                  </a:lnTo>
                  <a:lnTo>
                    <a:pt x="71809" y="6703"/>
                  </a:lnTo>
                  <a:lnTo>
                    <a:pt x="65006" y="2050"/>
                  </a:lnTo>
                  <a:lnTo>
                    <a:pt x="48090" y="0"/>
                  </a:lnTo>
                  <a:lnTo>
                    <a:pt x="31992" y="6108"/>
                  </a:lnTo>
                  <a:lnTo>
                    <a:pt x="24424" y="11012"/>
                  </a:lnTo>
                  <a:lnTo>
                    <a:pt x="12896" y="28940"/>
                  </a:lnTo>
                  <a:lnTo>
                    <a:pt x="5042" y="52506"/>
                  </a:lnTo>
                  <a:lnTo>
                    <a:pt x="0" y="105762"/>
                  </a:lnTo>
                  <a:lnTo>
                    <a:pt x="2246" y="144255"/>
                  </a:lnTo>
                  <a:lnTo>
                    <a:pt x="8498" y="165758"/>
                  </a:lnTo>
                  <a:lnTo>
                    <a:pt x="19075" y="183113"/>
                  </a:lnTo>
                  <a:lnTo>
                    <a:pt x="26341" y="186338"/>
                  </a:lnTo>
                  <a:lnTo>
                    <a:pt x="34695" y="186148"/>
                  </a:lnTo>
                  <a:lnTo>
                    <a:pt x="43773" y="183681"/>
                  </a:lnTo>
                  <a:lnTo>
                    <a:pt x="60099" y="168463"/>
                  </a:lnTo>
                  <a:lnTo>
                    <a:pt x="84055" y="126154"/>
                  </a:lnTo>
                  <a:lnTo>
                    <a:pt x="92817" y="83785"/>
                  </a:lnTo>
                  <a:lnTo>
                    <a:pt x="95389" y="83854"/>
                  </a:lnTo>
                  <a:lnTo>
                    <a:pt x="98275" y="87410"/>
                  </a:lnTo>
                  <a:lnTo>
                    <a:pt x="118192" y="146924"/>
                  </a:lnTo>
                  <a:lnTo>
                    <a:pt x="131389" y="161874"/>
                  </a:lnTo>
                  <a:lnTo>
                    <a:pt x="139822" y="167499"/>
                  </a:lnTo>
                  <a:lnTo>
                    <a:pt x="147783" y="170079"/>
                  </a:lnTo>
                  <a:lnTo>
                    <a:pt x="177744" y="168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81985" y="1887562"/>
              <a:ext cx="115814" cy="146752"/>
            </a:xfrm>
            <a:custGeom>
              <a:avLst/>
              <a:gdLst/>
              <a:ahLst/>
              <a:cxnLst/>
              <a:rect l="0" t="0" r="0" b="0"/>
              <a:pathLst>
                <a:path w="115814" h="146752">
                  <a:moveTo>
                    <a:pt x="0" y="31585"/>
                  </a:moveTo>
                  <a:lnTo>
                    <a:pt x="3119" y="85730"/>
                  </a:lnTo>
                  <a:lnTo>
                    <a:pt x="15618" y="146427"/>
                  </a:lnTo>
                  <a:lnTo>
                    <a:pt x="15091" y="146751"/>
                  </a:lnTo>
                  <a:lnTo>
                    <a:pt x="5840" y="122054"/>
                  </a:lnTo>
                  <a:lnTo>
                    <a:pt x="1730" y="87897"/>
                  </a:lnTo>
                  <a:lnTo>
                    <a:pt x="11680" y="32068"/>
                  </a:lnTo>
                  <a:lnTo>
                    <a:pt x="14806" y="21379"/>
                  </a:lnTo>
                  <a:lnTo>
                    <a:pt x="21569" y="14252"/>
                  </a:lnTo>
                  <a:lnTo>
                    <a:pt x="41561" y="6334"/>
                  </a:lnTo>
                  <a:lnTo>
                    <a:pt x="96778" y="83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39912" y="1950733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19128" y="52705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50441" y="1898090"/>
              <a:ext cx="115814" cy="400084"/>
            </a:xfrm>
            <a:custGeom>
              <a:avLst/>
              <a:gdLst/>
              <a:ahLst/>
              <a:cxnLst/>
              <a:rect l="0" t="0" r="0" b="0"/>
              <a:pathLst>
                <a:path w="115814" h="400084">
                  <a:moveTo>
                    <a:pt x="115813" y="0"/>
                  </a:moveTo>
                  <a:lnTo>
                    <a:pt x="101159" y="58617"/>
                  </a:lnTo>
                  <a:lnTo>
                    <a:pt x="87616" y="111621"/>
                  </a:lnTo>
                  <a:lnTo>
                    <a:pt x="73675" y="163339"/>
                  </a:lnTo>
                  <a:lnTo>
                    <a:pt x="59656" y="218008"/>
                  </a:lnTo>
                  <a:lnTo>
                    <a:pt x="38387" y="272177"/>
                  </a:lnTo>
                  <a:lnTo>
                    <a:pt x="21707" y="331751"/>
                  </a:lnTo>
                  <a:lnTo>
                    <a:pt x="3176" y="39027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52677" y="1634878"/>
              <a:ext cx="39920" cy="421141"/>
            </a:xfrm>
            <a:custGeom>
              <a:avLst/>
              <a:gdLst/>
              <a:ahLst/>
              <a:cxnLst/>
              <a:rect l="0" t="0" r="0" b="0"/>
              <a:pathLst>
                <a:path w="39920" h="421141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52804"/>
                  </a:lnTo>
                  <a:lnTo>
                    <a:pt x="16475" y="210988"/>
                  </a:lnTo>
                  <a:lnTo>
                    <a:pt x="25044" y="265286"/>
                  </a:lnTo>
                  <a:lnTo>
                    <a:pt x="29272" y="317769"/>
                  </a:lnTo>
                  <a:lnTo>
                    <a:pt x="37469" y="378017"/>
                  </a:lnTo>
                  <a:lnTo>
                    <a:pt x="3991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36019" y="1860270"/>
              <a:ext cx="219791" cy="151801"/>
            </a:xfrm>
            <a:custGeom>
              <a:avLst/>
              <a:gdLst/>
              <a:ahLst/>
              <a:cxnLst/>
              <a:rect l="0" t="0" r="0" b="0"/>
              <a:pathLst>
                <a:path w="219791" h="151801">
                  <a:moveTo>
                    <a:pt x="114504" y="100991"/>
                  </a:moveTo>
                  <a:lnTo>
                    <a:pt x="120094" y="84224"/>
                  </a:lnTo>
                  <a:lnTo>
                    <a:pt x="119718" y="66633"/>
                  </a:lnTo>
                  <a:lnTo>
                    <a:pt x="114482" y="48286"/>
                  </a:lnTo>
                  <a:lnTo>
                    <a:pt x="85501" y="10198"/>
                  </a:lnTo>
                  <a:lnTo>
                    <a:pt x="65739" y="2147"/>
                  </a:lnTo>
                  <a:lnTo>
                    <a:pt x="53918" y="0"/>
                  </a:lnTo>
                  <a:lnTo>
                    <a:pt x="34545" y="3854"/>
                  </a:lnTo>
                  <a:lnTo>
                    <a:pt x="26103" y="8157"/>
                  </a:lnTo>
                  <a:lnTo>
                    <a:pt x="13604" y="22297"/>
                  </a:lnTo>
                  <a:lnTo>
                    <a:pt x="5319" y="41449"/>
                  </a:lnTo>
                  <a:lnTo>
                    <a:pt x="0" y="91873"/>
                  </a:lnTo>
                  <a:lnTo>
                    <a:pt x="1613" y="117996"/>
                  </a:lnTo>
                  <a:lnTo>
                    <a:pt x="10128" y="141304"/>
                  </a:lnTo>
                  <a:lnTo>
                    <a:pt x="18014" y="147753"/>
                  </a:lnTo>
                  <a:lnTo>
                    <a:pt x="27950" y="150883"/>
                  </a:lnTo>
                  <a:lnTo>
                    <a:pt x="39254" y="151800"/>
                  </a:lnTo>
                  <a:lnTo>
                    <a:pt x="58053" y="146579"/>
                  </a:lnTo>
                  <a:lnTo>
                    <a:pt x="89186" y="124164"/>
                  </a:lnTo>
                  <a:lnTo>
                    <a:pt x="105183" y="98499"/>
                  </a:lnTo>
                  <a:lnTo>
                    <a:pt x="117332" y="68667"/>
                  </a:lnTo>
                  <a:lnTo>
                    <a:pt x="117559" y="64234"/>
                  </a:lnTo>
                  <a:lnTo>
                    <a:pt x="115371" y="63618"/>
                  </a:lnTo>
                  <a:lnTo>
                    <a:pt x="111573" y="65547"/>
                  </a:lnTo>
                  <a:lnTo>
                    <a:pt x="110211" y="71513"/>
                  </a:lnTo>
                  <a:lnTo>
                    <a:pt x="111816" y="90619"/>
                  </a:lnTo>
                  <a:lnTo>
                    <a:pt x="119549" y="108470"/>
                  </a:lnTo>
                  <a:lnTo>
                    <a:pt x="124886" y="116505"/>
                  </a:lnTo>
                  <a:lnTo>
                    <a:pt x="140175" y="128553"/>
                  </a:lnTo>
                  <a:lnTo>
                    <a:pt x="149166" y="133404"/>
                  </a:lnTo>
                  <a:lnTo>
                    <a:pt x="171634" y="135674"/>
                  </a:lnTo>
                  <a:lnTo>
                    <a:pt x="219790" y="132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87394" y="1855019"/>
              <a:ext cx="151924" cy="158886"/>
            </a:xfrm>
            <a:custGeom>
              <a:avLst/>
              <a:gdLst/>
              <a:ahLst/>
              <a:cxnLst/>
              <a:rect l="0" t="0" r="0" b="0"/>
              <a:pathLst>
                <a:path w="151924" h="158886">
                  <a:moveTo>
                    <a:pt x="0" y="43071"/>
                  </a:moveTo>
                  <a:lnTo>
                    <a:pt x="5589" y="105164"/>
                  </a:lnTo>
                  <a:lnTo>
                    <a:pt x="9553" y="147190"/>
                  </a:lnTo>
                  <a:lnTo>
                    <a:pt x="10095" y="139259"/>
                  </a:lnTo>
                  <a:lnTo>
                    <a:pt x="2138" y="88277"/>
                  </a:lnTo>
                  <a:lnTo>
                    <a:pt x="6012" y="29644"/>
                  </a:lnTo>
                  <a:lnTo>
                    <a:pt x="11027" y="18912"/>
                  </a:lnTo>
                  <a:lnTo>
                    <a:pt x="25958" y="3868"/>
                  </a:lnTo>
                  <a:lnTo>
                    <a:pt x="34853" y="558"/>
                  </a:lnTo>
                  <a:lnTo>
                    <a:pt x="54095" y="0"/>
                  </a:lnTo>
                  <a:lnTo>
                    <a:pt x="84658" y="6263"/>
                  </a:lnTo>
                  <a:lnTo>
                    <a:pt x="102356" y="18523"/>
                  </a:lnTo>
                  <a:lnTo>
                    <a:pt x="116852" y="35670"/>
                  </a:lnTo>
                  <a:lnTo>
                    <a:pt x="143364" y="95988"/>
                  </a:lnTo>
                  <a:lnTo>
                    <a:pt x="151923" y="126211"/>
                  </a:lnTo>
                  <a:lnTo>
                    <a:pt x="147399" y="1588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00165" y="1643317"/>
              <a:ext cx="145199" cy="391684"/>
            </a:xfrm>
            <a:custGeom>
              <a:avLst/>
              <a:gdLst/>
              <a:ahLst/>
              <a:cxnLst/>
              <a:rect l="0" t="0" r="0" b="0"/>
              <a:pathLst>
                <a:path w="145199" h="391684">
                  <a:moveTo>
                    <a:pt x="92556" y="265302"/>
                  </a:moveTo>
                  <a:lnTo>
                    <a:pt x="92556" y="242945"/>
                  </a:lnTo>
                  <a:lnTo>
                    <a:pt x="86316" y="225730"/>
                  </a:lnTo>
                  <a:lnTo>
                    <a:pt x="81377" y="217863"/>
                  </a:lnTo>
                  <a:lnTo>
                    <a:pt x="73405" y="213789"/>
                  </a:lnTo>
                  <a:lnTo>
                    <a:pt x="52068" y="212382"/>
                  </a:lnTo>
                  <a:lnTo>
                    <a:pt x="43337" y="215984"/>
                  </a:lnTo>
                  <a:lnTo>
                    <a:pt x="30516" y="229345"/>
                  </a:lnTo>
                  <a:lnTo>
                    <a:pt x="5226" y="286899"/>
                  </a:lnTo>
                  <a:lnTo>
                    <a:pt x="0" y="323694"/>
                  </a:lnTo>
                  <a:lnTo>
                    <a:pt x="4040" y="358642"/>
                  </a:lnTo>
                  <a:lnTo>
                    <a:pt x="12661" y="377366"/>
                  </a:lnTo>
                  <a:lnTo>
                    <a:pt x="18236" y="385635"/>
                  </a:lnTo>
                  <a:lnTo>
                    <a:pt x="25462" y="389978"/>
                  </a:lnTo>
                  <a:lnTo>
                    <a:pt x="42849" y="391683"/>
                  </a:lnTo>
                  <a:lnTo>
                    <a:pt x="51229" y="388160"/>
                  </a:lnTo>
                  <a:lnTo>
                    <a:pt x="66779" y="374888"/>
                  </a:lnTo>
                  <a:lnTo>
                    <a:pt x="83098" y="347685"/>
                  </a:lnTo>
                  <a:lnTo>
                    <a:pt x="97923" y="304712"/>
                  </a:lnTo>
                  <a:lnTo>
                    <a:pt x="105184" y="242324"/>
                  </a:lnTo>
                  <a:lnTo>
                    <a:pt x="111115" y="191033"/>
                  </a:lnTo>
                  <a:lnTo>
                    <a:pt x="112873" y="141911"/>
                  </a:lnTo>
                  <a:lnTo>
                    <a:pt x="107877" y="83391"/>
                  </a:lnTo>
                  <a:lnTo>
                    <a:pt x="101691" y="27941"/>
                  </a:lnTo>
                  <a:lnTo>
                    <a:pt x="92326" y="4220"/>
                  </a:lnTo>
                  <a:lnTo>
                    <a:pt x="87723" y="0"/>
                  </a:lnTo>
                  <a:lnTo>
                    <a:pt x="83485" y="697"/>
                  </a:lnTo>
                  <a:lnTo>
                    <a:pt x="79489" y="4670"/>
                  </a:lnTo>
                  <a:lnTo>
                    <a:pt x="73076" y="59141"/>
                  </a:lnTo>
                  <a:lnTo>
                    <a:pt x="68690" y="114268"/>
                  </a:lnTo>
                  <a:lnTo>
                    <a:pt x="62495" y="170477"/>
                  </a:lnTo>
                  <a:lnTo>
                    <a:pt x="69676" y="223434"/>
                  </a:lnTo>
                  <a:lnTo>
                    <a:pt x="79018" y="270964"/>
                  </a:lnTo>
                  <a:lnTo>
                    <a:pt x="95774" y="333187"/>
                  </a:lnTo>
                  <a:lnTo>
                    <a:pt x="121267" y="374378"/>
                  </a:lnTo>
                  <a:lnTo>
                    <a:pt x="131833" y="383970"/>
                  </a:lnTo>
                  <a:lnTo>
                    <a:pt x="145198" y="391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24306" y="1571707"/>
              <a:ext cx="134738" cy="589597"/>
            </a:xfrm>
            <a:custGeom>
              <a:avLst/>
              <a:gdLst/>
              <a:ahLst/>
              <a:cxnLst/>
              <a:rect l="0" t="0" r="0" b="0"/>
              <a:pathLst>
                <a:path w="134738" h="589597">
                  <a:moveTo>
                    <a:pt x="0" y="0"/>
                  </a:moveTo>
                  <a:lnTo>
                    <a:pt x="35917" y="61110"/>
                  </a:lnTo>
                  <a:lnTo>
                    <a:pt x="63333" y="111117"/>
                  </a:lnTo>
                  <a:lnTo>
                    <a:pt x="91279" y="165448"/>
                  </a:lnTo>
                  <a:lnTo>
                    <a:pt x="114893" y="220702"/>
                  </a:lnTo>
                  <a:lnTo>
                    <a:pt x="129669" y="279902"/>
                  </a:lnTo>
                  <a:lnTo>
                    <a:pt x="134737" y="333148"/>
                  </a:lnTo>
                  <a:lnTo>
                    <a:pt x="128043" y="389071"/>
                  </a:lnTo>
                  <a:lnTo>
                    <a:pt x="112337" y="450897"/>
                  </a:lnTo>
                  <a:lnTo>
                    <a:pt x="92640" y="508516"/>
                  </a:lnTo>
                  <a:lnTo>
                    <a:pt x="69079" y="555383"/>
                  </a:lnTo>
                  <a:lnTo>
                    <a:pt x="42114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36646" y="2972458"/>
            <a:ext cx="2726818" cy="821223"/>
            <a:chOff x="336646" y="2972458"/>
            <a:chExt cx="2726818" cy="821223"/>
          </a:xfrm>
        </p:grpSpPr>
        <p:sp>
          <p:nvSpPr>
            <p:cNvPr id="65" name="Freeform 64"/>
            <p:cNvSpPr/>
            <p:nvPr/>
          </p:nvSpPr>
          <p:spPr>
            <a:xfrm>
              <a:off x="336646" y="3151442"/>
              <a:ext cx="189450" cy="440805"/>
            </a:xfrm>
            <a:custGeom>
              <a:avLst/>
              <a:gdLst/>
              <a:ahLst/>
              <a:cxnLst/>
              <a:rect l="0" t="0" r="0" b="0"/>
              <a:pathLst>
                <a:path w="189450" h="440805">
                  <a:moveTo>
                    <a:pt x="10465" y="147399"/>
                  </a:moveTo>
                  <a:lnTo>
                    <a:pt x="4399" y="182191"/>
                  </a:lnTo>
                  <a:lnTo>
                    <a:pt x="8920" y="244175"/>
                  </a:lnTo>
                  <a:lnTo>
                    <a:pt x="15749" y="301566"/>
                  </a:lnTo>
                  <a:lnTo>
                    <a:pt x="21127" y="356273"/>
                  </a:lnTo>
                  <a:lnTo>
                    <a:pt x="29122" y="419072"/>
                  </a:lnTo>
                  <a:lnTo>
                    <a:pt x="29285" y="440108"/>
                  </a:lnTo>
                  <a:lnTo>
                    <a:pt x="27691" y="440804"/>
                  </a:lnTo>
                  <a:lnTo>
                    <a:pt x="25459" y="437759"/>
                  </a:lnTo>
                  <a:lnTo>
                    <a:pt x="14640" y="390844"/>
                  </a:lnTo>
                  <a:lnTo>
                    <a:pt x="8170" y="328371"/>
                  </a:lnTo>
                  <a:lnTo>
                    <a:pt x="1563" y="270624"/>
                  </a:lnTo>
                  <a:lnTo>
                    <a:pt x="258" y="212987"/>
                  </a:lnTo>
                  <a:lnTo>
                    <a:pt x="0" y="149609"/>
                  </a:lnTo>
                  <a:lnTo>
                    <a:pt x="2304" y="122645"/>
                  </a:lnTo>
                  <a:lnTo>
                    <a:pt x="11127" y="102862"/>
                  </a:lnTo>
                  <a:lnTo>
                    <a:pt x="29248" y="78571"/>
                  </a:lnTo>
                  <a:lnTo>
                    <a:pt x="84889" y="44279"/>
                  </a:lnTo>
                  <a:lnTo>
                    <a:pt x="147399" y="18046"/>
                  </a:lnTo>
                  <a:lnTo>
                    <a:pt x="1894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7639" y="3414655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88864" y="8333"/>
                  </a:lnTo>
                  <a:lnTo>
                    <a:pt x="65232" y="11892"/>
                  </a:lnTo>
                  <a:lnTo>
                    <a:pt x="33366" y="270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7681" y="345676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7152" y="33514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1909" y="3405997"/>
              <a:ext cx="147400" cy="158667"/>
            </a:xfrm>
            <a:custGeom>
              <a:avLst/>
              <a:gdLst/>
              <a:ahLst/>
              <a:cxnLst/>
              <a:rect l="0" t="0" r="0" b="0"/>
              <a:pathLst>
                <a:path w="147400" h="158667">
                  <a:moveTo>
                    <a:pt x="0" y="61300"/>
                  </a:moveTo>
                  <a:lnTo>
                    <a:pt x="14654" y="119917"/>
                  </a:lnTo>
                  <a:lnTo>
                    <a:pt x="25858" y="158666"/>
                  </a:lnTo>
                  <a:lnTo>
                    <a:pt x="16331" y="125595"/>
                  </a:lnTo>
                  <a:lnTo>
                    <a:pt x="12844" y="74173"/>
                  </a:lnTo>
                  <a:lnTo>
                    <a:pt x="20443" y="34049"/>
                  </a:lnTo>
                  <a:lnTo>
                    <a:pt x="30923" y="10584"/>
                  </a:lnTo>
                  <a:lnTo>
                    <a:pt x="38163" y="4093"/>
                  </a:lnTo>
                  <a:lnTo>
                    <a:pt x="46499" y="935"/>
                  </a:lnTo>
                  <a:lnTo>
                    <a:pt x="55566" y="0"/>
                  </a:lnTo>
                  <a:lnTo>
                    <a:pt x="71879" y="5200"/>
                  </a:lnTo>
                  <a:lnTo>
                    <a:pt x="86928" y="16479"/>
                  </a:lnTo>
                  <a:lnTo>
                    <a:pt x="122726" y="62330"/>
                  </a:lnTo>
                  <a:lnTo>
                    <a:pt x="147399" y="124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25164" y="3412163"/>
              <a:ext cx="161982" cy="381518"/>
            </a:xfrm>
            <a:custGeom>
              <a:avLst/>
              <a:gdLst/>
              <a:ahLst/>
              <a:cxnLst/>
              <a:rect l="0" t="0" r="0" b="0"/>
              <a:pathLst>
                <a:path w="161982" h="381518">
                  <a:moveTo>
                    <a:pt x="90486" y="76191"/>
                  </a:moveTo>
                  <a:lnTo>
                    <a:pt x="87366" y="33499"/>
                  </a:lnTo>
                  <a:lnTo>
                    <a:pt x="84897" y="23163"/>
                  </a:lnTo>
                  <a:lnTo>
                    <a:pt x="79741" y="15103"/>
                  </a:lnTo>
                  <a:lnTo>
                    <a:pt x="64653" y="3027"/>
                  </a:lnTo>
                  <a:lnTo>
                    <a:pt x="46249" y="0"/>
                  </a:lnTo>
                  <a:lnTo>
                    <a:pt x="36428" y="831"/>
                  </a:lnTo>
                  <a:lnTo>
                    <a:pt x="19277" y="11112"/>
                  </a:lnTo>
                  <a:lnTo>
                    <a:pt x="11428" y="18767"/>
                  </a:lnTo>
                  <a:lnTo>
                    <a:pt x="2706" y="39751"/>
                  </a:lnTo>
                  <a:lnTo>
                    <a:pt x="0" y="63505"/>
                  </a:lnTo>
                  <a:lnTo>
                    <a:pt x="2697" y="85761"/>
                  </a:lnTo>
                  <a:lnTo>
                    <a:pt x="10914" y="104230"/>
                  </a:lnTo>
                  <a:lnTo>
                    <a:pt x="16381" y="112431"/>
                  </a:lnTo>
                  <a:lnTo>
                    <a:pt x="31814" y="124663"/>
                  </a:lnTo>
                  <a:lnTo>
                    <a:pt x="40843" y="129563"/>
                  </a:lnTo>
                  <a:lnTo>
                    <a:pt x="49202" y="130490"/>
                  </a:lnTo>
                  <a:lnTo>
                    <a:pt x="64728" y="125280"/>
                  </a:lnTo>
                  <a:lnTo>
                    <a:pt x="86623" y="103604"/>
                  </a:lnTo>
                  <a:lnTo>
                    <a:pt x="94618" y="81746"/>
                  </a:lnTo>
                  <a:lnTo>
                    <a:pt x="98172" y="65792"/>
                  </a:lnTo>
                  <a:lnTo>
                    <a:pt x="99119" y="68088"/>
                  </a:lnTo>
                  <a:lnTo>
                    <a:pt x="112301" y="130895"/>
                  </a:lnTo>
                  <a:lnTo>
                    <a:pt x="125415" y="168439"/>
                  </a:lnTo>
                  <a:lnTo>
                    <a:pt x="149201" y="230496"/>
                  </a:lnTo>
                  <a:lnTo>
                    <a:pt x="160879" y="278636"/>
                  </a:lnTo>
                  <a:lnTo>
                    <a:pt x="161981" y="291873"/>
                  </a:lnTo>
                  <a:lnTo>
                    <a:pt x="156967" y="312820"/>
                  </a:lnTo>
                  <a:lnTo>
                    <a:pt x="152354" y="321681"/>
                  </a:lnTo>
                  <a:lnTo>
                    <a:pt x="134750" y="334646"/>
                  </a:lnTo>
                  <a:lnTo>
                    <a:pt x="80241" y="357494"/>
                  </a:lnTo>
                  <a:lnTo>
                    <a:pt x="37843" y="381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71649" y="3338407"/>
              <a:ext cx="154572" cy="206504"/>
            </a:xfrm>
            <a:custGeom>
              <a:avLst/>
              <a:gdLst/>
              <a:ahLst/>
              <a:cxnLst/>
              <a:rect l="0" t="0" r="0" b="0"/>
              <a:pathLst>
                <a:path w="154572" h="206504">
                  <a:moveTo>
                    <a:pt x="28229" y="107833"/>
                  </a:moveTo>
                  <a:lnTo>
                    <a:pt x="80934" y="88705"/>
                  </a:lnTo>
                  <a:lnTo>
                    <a:pt x="96887" y="77495"/>
                  </a:lnTo>
                  <a:lnTo>
                    <a:pt x="108656" y="61594"/>
                  </a:lnTo>
                  <a:lnTo>
                    <a:pt x="113433" y="52441"/>
                  </a:lnTo>
                  <a:lnTo>
                    <a:pt x="114277" y="42829"/>
                  </a:lnTo>
                  <a:lnTo>
                    <a:pt x="108976" y="22790"/>
                  </a:lnTo>
                  <a:lnTo>
                    <a:pt x="95702" y="8425"/>
                  </a:lnTo>
                  <a:lnTo>
                    <a:pt x="87249" y="2957"/>
                  </a:lnTo>
                  <a:lnTo>
                    <a:pt x="68498" y="0"/>
                  </a:lnTo>
                  <a:lnTo>
                    <a:pt x="48466" y="3755"/>
                  </a:lnTo>
                  <a:lnTo>
                    <a:pt x="27864" y="13223"/>
                  </a:lnTo>
                  <a:lnTo>
                    <a:pt x="13249" y="28349"/>
                  </a:lnTo>
                  <a:lnTo>
                    <a:pt x="4024" y="47940"/>
                  </a:lnTo>
                  <a:lnTo>
                    <a:pt x="0" y="85278"/>
                  </a:lnTo>
                  <a:lnTo>
                    <a:pt x="6866" y="124807"/>
                  </a:lnTo>
                  <a:lnTo>
                    <a:pt x="23199" y="158096"/>
                  </a:lnTo>
                  <a:lnTo>
                    <a:pt x="36132" y="175406"/>
                  </a:lnTo>
                  <a:lnTo>
                    <a:pt x="62156" y="192715"/>
                  </a:lnTo>
                  <a:lnTo>
                    <a:pt x="97683" y="205253"/>
                  </a:lnTo>
                  <a:lnTo>
                    <a:pt x="121098" y="206503"/>
                  </a:lnTo>
                  <a:lnTo>
                    <a:pt x="139694" y="203159"/>
                  </a:lnTo>
                  <a:lnTo>
                    <a:pt x="144653" y="200629"/>
                  </a:lnTo>
                  <a:lnTo>
                    <a:pt x="154571" y="192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75238" y="3330426"/>
              <a:ext cx="119439" cy="182572"/>
            </a:xfrm>
            <a:custGeom>
              <a:avLst/>
              <a:gdLst/>
              <a:ahLst/>
              <a:cxnLst/>
              <a:rect l="0" t="0" r="0" b="0"/>
              <a:pathLst>
                <a:path w="119439" h="182572">
                  <a:moveTo>
                    <a:pt x="3624" y="94757"/>
                  </a:moveTo>
                  <a:lnTo>
                    <a:pt x="3624" y="117113"/>
                  </a:lnTo>
                  <a:lnTo>
                    <a:pt x="27344" y="179099"/>
                  </a:lnTo>
                  <a:lnTo>
                    <a:pt x="28796" y="182571"/>
                  </a:lnTo>
                  <a:lnTo>
                    <a:pt x="10256" y="125250"/>
                  </a:lnTo>
                  <a:lnTo>
                    <a:pt x="0" y="88844"/>
                  </a:lnTo>
                  <a:lnTo>
                    <a:pt x="2403" y="65223"/>
                  </a:lnTo>
                  <a:lnTo>
                    <a:pt x="6320" y="54010"/>
                  </a:lnTo>
                  <a:lnTo>
                    <a:pt x="20030" y="38433"/>
                  </a:lnTo>
                  <a:lnTo>
                    <a:pt x="67569" y="14940"/>
                  </a:lnTo>
                  <a:lnTo>
                    <a:pt x="1194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83408" y="3140914"/>
              <a:ext cx="185051" cy="349542"/>
            </a:xfrm>
            <a:custGeom>
              <a:avLst/>
              <a:gdLst/>
              <a:ahLst/>
              <a:cxnLst/>
              <a:rect l="0" t="0" r="0" b="0"/>
              <a:pathLst>
                <a:path w="185051" h="349542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11350" y="154167"/>
                  </a:lnTo>
                  <a:lnTo>
                    <a:pt x="15558" y="216109"/>
                  </a:lnTo>
                  <a:lnTo>
                    <a:pt x="16287" y="266154"/>
                  </a:lnTo>
                  <a:lnTo>
                    <a:pt x="16534" y="325577"/>
                  </a:lnTo>
                  <a:lnTo>
                    <a:pt x="16554" y="339884"/>
                  </a:lnTo>
                  <a:lnTo>
                    <a:pt x="18907" y="347082"/>
                  </a:lnTo>
                  <a:lnTo>
                    <a:pt x="22815" y="349541"/>
                  </a:lnTo>
                  <a:lnTo>
                    <a:pt x="27761" y="348841"/>
                  </a:lnTo>
                  <a:lnTo>
                    <a:pt x="82564" y="321180"/>
                  </a:lnTo>
                  <a:lnTo>
                    <a:pt x="133654" y="316907"/>
                  </a:lnTo>
                  <a:lnTo>
                    <a:pt x="185050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61156" y="3306420"/>
              <a:ext cx="175759" cy="158179"/>
            </a:xfrm>
            <a:custGeom>
              <a:avLst/>
              <a:gdLst/>
              <a:ahLst/>
              <a:cxnLst/>
              <a:rect l="0" t="0" r="0" b="0"/>
              <a:pathLst>
                <a:path w="175759" h="158179">
                  <a:moveTo>
                    <a:pt x="91530" y="76649"/>
                  </a:moveTo>
                  <a:lnTo>
                    <a:pt x="89190" y="38131"/>
                  </a:lnTo>
                  <a:lnTo>
                    <a:pt x="80352" y="20145"/>
                  </a:lnTo>
                  <a:lnTo>
                    <a:pt x="65505" y="7473"/>
                  </a:lnTo>
                  <a:lnTo>
                    <a:pt x="56633" y="2455"/>
                  </a:lnTo>
                  <a:lnTo>
                    <a:pt x="37416" y="0"/>
                  </a:lnTo>
                  <a:lnTo>
                    <a:pt x="27378" y="983"/>
                  </a:lnTo>
                  <a:lnTo>
                    <a:pt x="19516" y="5148"/>
                  </a:lnTo>
                  <a:lnTo>
                    <a:pt x="7661" y="19135"/>
                  </a:lnTo>
                  <a:lnTo>
                    <a:pt x="0" y="57918"/>
                  </a:lnTo>
                  <a:lnTo>
                    <a:pt x="5816" y="106614"/>
                  </a:lnTo>
                  <a:lnTo>
                    <a:pt x="16091" y="138170"/>
                  </a:lnTo>
                  <a:lnTo>
                    <a:pt x="27196" y="155074"/>
                  </a:lnTo>
                  <a:lnTo>
                    <a:pt x="34603" y="158178"/>
                  </a:lnTo>
                  <a:lnTo>
                    <a:pt x="43050" y="157908"/>
                  </a:lnTo>
                  <a:lnTo>
                    <a:pt x="52191" y="155388"/>
                  </a:lnTo>
                  <a:lnTo>
                    <a:pt x="59455" y="150199"/>
                  </a:lnTo>
                  <a:lnTo>
                    <a:pt x="70645" y="135074"/>
                  </a:lnTo>
                  <a:lnTo>
                    <a:pt x="83522" y="106828"/>
                  </a:lnTo>
                  <a:lnTo>
                    <a:pt x="89948" y="66796"/>
                  </a:lnTo>
                  <a:lnTo>
                    <a:pt x="97457" y="91123"/>
                  </a:lnTo>
                  <a:lnTo>
                    <a:pt x="120777" y="124482"/>
                  </a:lnTo>
                  <a:lnTo>
                    <a:pt x="140404" y="133003"/>
                  </a:lnTo>
                  <a:lnTo>
                    <a:pt x="160045" y="135620"/>
                  </a:lnTo>
                  <a:lnTo>
                    <a:pt x="165283" y="134680"/>
                  </a:lnTo>
                  <a:lnTo>
                    <a:pt x="175758" y="129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90207" y="3130385"/>
              <a:ext cx="20408" cy="357970"/>
            </a:xfrm>
            <a:custGeom>
              <a:avLst/>
              <a:gdLst/>
              <a:ahLst/>
              <a:cxnLst/>
              <a:rect l="0" t="0" r="0" b="0"/>
              <a:pathLst>
                <a:path w="20408" h="357970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7" y="154167"/>
                  </a:lnTo>
                  <a:lnTo>
                    <a:pt x="4031" y="210075"/>
                  </a:lnTo>
                  <a:lnTo>
                    <a:pt x="8723" y="263765"/>
                  </a:lnTo>
                  <a:lnTo>
                    <a:pt x="10820" y="321120"/>
                  </a:lnTo>
                  <a:lnTo>
                    <a:pt x="18166" y="354979"/>
                  </a:lnTo>
                  <a:lnTo>
                    <a:pt x="2040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34768" y="3256727"/>
              <a:ext cx="112717" cy="200042"/>
            </a:xfrm>
            <a:custGeom>
              <a:avLst/>
              <a:gdLst/>
              <a:ahLst/>
              <a:cxnLst/>
              <a:rect l="0" t="0" r="0" b="0"/>
              <a:pathLst>
                <a:path w="112717" h="200042">
                  <a:moveTo>
                    <a:pt x="81131" y="0"/>
                  </a:moveTo>
                  <a:lnTo>
                    <a:pt x="18669" y="57566"/>
                  </a:lnTo>
                  <a:lnTo>
                    <a:pt x="7357" y="75887"/>
                  </a:lnTo>
                  <a:lnTo>
                    <a:pt x="0" y="111523"/>
                  </a:lnTo>
                  <a:lnTo>
                    <a:pt x="4518" y="131844"/>
                  </a:lnTo>
                  <a:lnTo>
                    <a:pt x="26483" y="163954"/>
                  </a:lnTo>
                  <a:lnTo>
                    <a:pt x="52070" y="180120"/>
                  </a:lnTo>
                  <a:lnTo>
                    <a:pt x="11271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68541" y="3323999"/>
              <a:ext cx="115814" cy="170793"/>
            </a:xfrm>
            <a:custGeom>
              <a:avLst/>
              <a:gdLst/>
              <a:ahLst/>
              <a:cxnLst/>
              <a:rect l="0" t="0" r="0" b="0"/>
              <a:pathLst>
                <a:path w="115814" h="170793">
                  <a:moveTo>
                    <a:pt x="0" y="80127"/>
                  </a:moveTo>
                  <a:lnTo>
                    <a:pt x="52705" y="60999"/>
                  </a:lnTo>
                  <a:lnTo>
                    <a:pt x="90793" y="30324"/>
                  </a:lnTo>
                  <a:lnTo>
                    <a:pt x="93284" y="23528"/>
                  </a:lnTo>
                  <a:lnTo>
                    <a:pt x="92605" y="16658"/>
                  </a:lnTo>
                  <a:lnTo>
                    <a:pt x="89813" y="9738"/>
                  </a:lnTo>
                  <a:lnTo>
                    <a:pt x="83272" y="5125"/>
                  </a:lnTo>
                  <a:lnTo>
                    <a:pt x="63526" y="0"/>
                  </a:lnTo>
                  <a:lnTo>
                    <a:pt x="54049" y="972"/>
                  </a:lnTo>
                  <a:lnTo>
                    <a:pt x="37280" y="8292"/>
                  </a:lnTo>
                  <a:lnTo>
                    <a:pt x="14685" y="36746"/>
                  </a:lnTo>
                  <a:lnTo>
                    <a:pt x="4351" y="74812"/>
                  </a:lnTo>
                  <a:lnTo>
                    <a:pt x="6878" y="110138"/>
                  </a:lnTo>
                  <a:lnTo>
                    <a:pt x="15145" y="128950"/>
                  </a:lnTo>
                  <a:lnTo>
                    <a:pt x="39516" y="160091"/>
                  </a:lnTo>
                  <a:lnTo>
                    <a:pt x="59287" y="168309"/>
                  </a:lnTo>
                  <a:lnTo>
                    <a:pt x="81332" y="170792"/>
                  </a:lnTo>
                  <a:lnTo>
                    <a:pt x="115813" y="164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50059" y="3267255"/>
              <a:ext cx="165334" cy="221100"/>
            </a:xfrm>
            <a:custGeom>
              <a:avLst/>
              <a:gdLst/>
              <a:ahLst/>
              <a:cxnLst/>
              <a:rect l="0" t="0" r="0" b="0"/>
              <a:pathLst>
                <a:path w="165334" h="221100">
                  <a:moveTo>
                    <a:pt x="113280" y="0"/>
                  </a:moveTo>
                  <a:lnTo>
                    <a:pt x="70588" y="3120"/>
                  </a:lnTo>
                  <a:lnTo>
                    <a:pt x="39409" y="14573"/>
                  </a:lnTo>
                  <a:lnTo>
                    <a:pt x="19617" y="27534"/>
                  </a:lnTo>
                  <a:lnTo>
                    <a:pt x="3022" y="44993"/>
                  </a:lnTo>
                  <a:lnTo>
                    <a:pt x="0" y="54562"/>
                  </a:lnTo>
                  <a:lnTo>
                    <a:pt x="2882" y="74553"/>
                  </a:lnTo>
                  <a:lnTo>
                    <a:pt x="8096" y="82457"/>
                  </a:lnTo>
                  <a:lnTo>
                    <a:pt x="23248" y="94360"/>
                  </a:lnTo>
                  <a:lnTo>
                    <a:pt x="83241" y="106966"/>
                  </a:lnTo>
                  <a:lnTo>
                    <a:pt x="138152" y="114066"/>
                  </a:lnTo>
                  <a:lnTo>
                    <a:pt x="148578" y="118158"/>
                  </a:lnTo>
                  <a:lnTo>
                    <a:pt x="163283" y="132064"/>
                  </a:lnTo>
                  <a:lnTo>
                    <a:pt x="165333" y="139515"/>
                  </a:lnTo>
                  <a:lnTo>
                    <a:pt x="164360" y="146823"/>
                  </a:lnTo>
                  <a:lnTo>
                    <a:pt x="161371" y="154034"/>
                  </a:lnTo>
                  <a:lnTo>
                    <a:pt x="140397" y="175361"/>
                  </a:lnTo>
                  <a:lnTo>
                    <a:pt x="81302" y="202925"/>
                  </a:lnTo>
                  <a:lnTo>
                    <a:pt x="32120" y="217897"/>
                  </a:lnTo>
                  <a:lnTo>
                    <a:pt x="799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71276" y="2972458"/>
              <a:ext cx="92188" cy="473783"/>
            </a:xfrm>
            <a:custGeom>
              <a:avLst/>
              <a:gdLst/>
              <a:ahLst/>
              <a:cxnLst/>
              <a:rect l="0" t="0" r="0" b="0"/>
              <a:pathLst>
                <a:path w="92188" h="473783">
                  <a:moveTo>
                    <a:pt x="92187" y="0"/>
                  </a:moveTo>
                  <a:lnTo>
                    <a:pt x="53814" y="43962"/>
                  </a:lnTo>
                  <a:lnTo>
                    <a:pt x="26852" y="106452"/>
                  </a:lnTo>
                  <a:lnTo>
                    <a:pt x="6102" y="167256"/>
                  </a:lnTo>
                  <a:lnTo>
                    <a:pt x="0" y="218273"/>
                  </a:lnTo>
                  <a:lnTo>
                    <a:pt x="3781" y="270434"/>
                  </a:lnTo>
                  <a:lnTo>
                    <a:pt x="15540" y="323650"/>
                  </a:lnTo>
                  <a:lnTo>
                    <a:pt x="32247" y="374196"/>
                  </a:lnTo>
                  <a:lnTo>
                    <a:pt x="51031" y="413470"/>
                  </a:lnTo>
                  <a:lnTo>
                    <a:pt x="9218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163632" y="3067214"/>
            <a:ext cx="1750253" cy="473784"/>
            <a:chOff x="3163632" y="3067214"/>
            <a:chExt cx="1750253" cy="473784"/>
          </a:xfrm>
        </p:grpSpPr>
        <p:sp>
          <p:nvSpPr>
            <p:cNvPr id="81" name="Freeform 80"/>
            <p:cNvSpPr/>
            <p:nvPr/>
          </p:nvSpPr>
          <p:spPr>
            <a:xfrm>
              <a:off x="3163632" y="3067214"/>
              <a:ext cx="268330" cy="390491"/>
            </a:xfrm>
            <a:custGeom>
              <a:avLst/>
              <a:gdLst/>
              <a:ahLst/>
              <a:cxnLst/>
              <a:rect l="0" t="0" r="0" b="0"/>
              <a:pathLst>
                <a:path w="268330" h="390491">
                  <a:moveTo>
                    <a:pt x="36702" y="347441"/>
                  </a:moveTo>
                  <a:lnTo>
                    <a:pt x="28368" y="298510"/>
                  </a:lnTo>
                  <a:lnTo>
                    <a:pt x="26824" y="250664"/>
                  </a:lnTo>
                  <a:lnTo>
                    <a:pt x="20713" y="187684"/>
                  </a:lnTo>
                  <a:lnTo>
                    <a:pt x="17147" y="138798"/>
                  </a:lnTo>
                  <a:lnTo>
                    <a:pt x="8706" y="78283"/>
                  </a:lnTo>
                  <a:lnTo>
                    <a:pt x="2706" y="24389"/>
                  </a:lnTo>
                  <a:lnTo>
                    <a:pt x="0" y="12750"/>
                  </a:lnTo>
                  <a:lnTo>
                    <a:pt x="536" y="9670"/>
                  </a:lnTo>
                  <a:lnTo>
                    <a:pt x="3232" y="12296"/>
                  </a:lnTo>
                  <a:lnTo>
                    <a:pt x="11298" y="27692"/>
                  </a:lnTo>
                  <a:lnTo>
                    <a:pt x="29573" y="83484"/>
                  </a:lnTo>
                  <a:lnTo>
                    <a:pt x="55549" y="145106"/>
                  </a:lnTo>
                  <a:lnTo>
                    <a:pt x="76950" y="200239"/>
                  </a:lnTo>
                  <a:lnTo>
                    <a:pt x="102284" y="261852"/>
                  </a:lnTo>
                  <a:lnTo>
                    <a:pt x="135285" y="321741"/>
                  </a:lnTo>
                  <a:lnTo>
                    <a:pt x="178280" y="377357"/>
                  </a:lnTo>
                  <a:lnTo>
                    <a:pt x="196721" y="389202"/>
                  </a:lnTo>
                  <a:lnTo>
                    <a:pt x="205383" y="390490"/>
                  </a:lnTo>
                  <a:lnTo>
                    <a:pt x="213497" y="389008"/>
                  </a:lnTo>
                  <a:lnTo>
                    <a:pt x="221246" y="385681"/>
                  </a:lnTo>
                  <a:lnTo>
                    <a:pt x="232975" y="369505"/>
                  </a:lnTo>
                  <a:lnTo>
                    <a:pt x="253795" y="307582"/>
                  </a:lnTo>
                  <a:lnTo>
                    <a:pt x="265111" y="249317"/>
                  </a:lnTo>
                  <a:lnTo>
                    <a:pt x="267693" y="187418"/>
                  </a:lnTo>
                  <a:lnTo>
                    <a:pt x="268141" y="138719"/>
                  </a:lnTo>
                  <a:lnTo>
                    <a:pt x="268292" y="78268"/>
                  </a:lnTo>
                  <a:lnTo>
                    <a:pt x="268322" y="27505"/>
                  </a:lnTo>
                  <a:lnTo>
                    <a:pt x="2683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92071" y="3256311"/>
              <a:ext cx="87290" cy="168873"/>
            </a:xfrm>
            <a:custGeom>
              <a:avLst/>
              <a:gdLst/>
              <a:ahLst/>
              <a:cxnLst/>
              <a:rect l="0" t="0" r="0" b="0"/>
              <a:pathLst>
                <a:path w="87290" h="168873">
                  <a:moveTo>
                    <a:pt x="13589" y="74115"/>
                  </a:moveTo>
                  <a:lnTo>
                    <a:pt x="44872" y="64540"/>
                  </a:lnTo>
                  <a:lnTo>
                    <a:pt x="61028" y="53872"/>
                  </a:lnTo>
                  <a:lnTo>
                    <a:pt x="72888" y="38212"/>
                  </a:lnTo>
                  <a:lnTo>
                    <a:pt x="77688" y="29123"/>
                  </a:lnTo>
                  <a:lnTo>
                    <a:pt x="78549" y="20724"/>
                  </a:lnTo>
                  <a:lnTo>
                    <a:pt x="73266" y="5152"/>
                  </a:lnTo>
                  <a:lnTo>
                    <a:pt x="66242" y="1234"/>
                  </a:lnTo>
                  <a:lnTo>
                    <a:pt x="45959" y="0"/>
                  </a:lnTo>
                  <a:lnTo>
                    <a:pt x="27586" y="6470"/>
                  </a:lnTo>
                  <a:lnTo>
                    <a:pt x="19411" y="11471"/>
                  </a:lnTo>
                  <a:lnTo>
                    <a:pt x="7208" y="26387"/>
                  </a:lnTo>
                  <a:lnTo>
                    <a:pt x="2316" y="35277"/>
                  </a:lnTo>
                  <a:lnTo>
                    <a:pt x="0" y="57634"/>
                  </a:lnTo>
                  <a:lnTo>
                    <a:pt x="8045" y="110114"/>
                  </a:lnTo>
                  <a:lnTo>
                    <a:pt x="20484" y="131449"/>
                  </a:lnTo>
                  <a:lnTo>
                    <a:pt x="37711" y="147560"/>
                  </a:lnTo>
                  <a:lnTo>
                    <a:pt x="71127" y="164316"/>
                  </a:lnTo>
                  <a:lnTo>
                    <a:pt x="87289" y="168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68527" y="3246199"/>
              <a:ext cx="199265" cy="169322"/>
            </a:xfrm>
            <a:custGeom>
              <a:avLst/>
              <a:gdLst/>
              <a:ahLst/>
              <a:cxnLst/>
              <a:rect l="0" t="0" r="0" b="0"/>
              <a:pathLst>
                <a:path w="199265" h="169322">
                  <a:moveTo>
                    <a:pt x="5589" y="42114"/>
                  </a:moveTo>
                  <a:lnTo>
                    <a:pt x="0" y="58881"/>
                  </a:lnTo>
                  <a:lnTo>
                    <a:pt x="376" y="76472"/>
                  </a:lnTo>
                  <a:lnTo>
                    <a:pt x="6073" y="133942"/>
                  </a:lnTo>
                  <a:lnTo>
                    <a:pt x="10873" y="156626"/>
                  </a:lnTo>
                  <a:lnTo>
                    <a:pt x="14961" y="161739"/>
                  </a:lnTo>
                  <a:lnTo>
                    <a:pt x="20026" y="162808"/>
                  </a:lnTo>
                  <a:lnTo>
                    <a:pt x="25742" y="161181"/>
                  </a:lnTo>
                  <a:lnTo>
                    <a:pt x="30723" y="156587"/>
                  </a:lnTo>
                  <a:lnTo>
                    <a:pt x="47122" y="123997"/>
                  </a:lnTo>
                  <a:lnTo>
                    <a:pt x="61627" y="83765"/>
                  </a:lnTo>
                  <a:lnTo>
                    <a:pt x="64004" y="81579"/>
                  </a:lnTo>
                  <a:lnTo>
                    <a:pt x="65590" y="84802"/>
                  </a:lnTo>
                  <a:lnTo>
                    <a:pt x="73723" y="118006"/>
                  </a:lnTo>
                  <a:lnTo>
                    <a:pt x="88818" y="148048"/>
                  </a:lnTo>
                  <a:lnTo>
                    <a:pt x="104581" y="162505"/>
                  </a:lnTo>
                  <a:lnTo>
                    <a:pt x="113698" y="167998"/>
                  </a:lnTo>
                  <a:lnTo>
                    <a:pt x="123285" y="169321"/>
                  </a:lnTo>
                  <a:lnTo>
                    <a:pt x="143296" y="164550"/>
                  </a:lnTo>
                  <a:lnTo>
                    <a:pt x="160769" y="151512"/>
                  </a:lnTo>
                  <a:lnTo>
                    <a:pt x="175163" y="134019"/>
                  </a:lnTo>
                  <a:lnTo>
                    <a:pt x="189844" y="102100"/>
                  </a:lnTo>
                  <a:lnTo>
                    <a:pt x="199264" y="58977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95256" y="3067214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0" y="0"/>
                  </a:moveTo>
                  <a:lnTo>
                    <a:pt x="25194" y="53875"/>
                  </a:lnTo>
                  <a:lnTo>
                    <a:pt x="45244" y="111037"/>
                  </a:lnTo>
                  <a:lnTo>
                    <a:pt x="60756" y="154644"/>
                  </a:lnTo>
                  <a:lnTo>
                    <a:pt x="8422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05785" y="3077743"/>
              <a:ext cx="189514" cy="431669"/>
            </a:xfrm>
            <a:custGeom>
              <a:avLst/>
              <a:gdLst/>
              <a:ahLst/>
              <a:cxnLst/>
              <a:rect l="0" t="0" r="0" b="0"/>
              <a:pathLst>
                <a:path w="189514" h="431669">
                  <a:moveTo>
                    <a:pt x="189513" y="0"/>
                  </a:moveTo>
                  <a:lnTo>
                    <a:pt x="160204" y="53027"/>
                  </a:lnTo>
                  <a:lnTo>
                    <a:pt x="133117" y="103238"/>
                  </a:lnTo>
                  <a:lnTo>
                    <a:pt x="103823" y="166568"/>
                  </a:lnTo>
                  <a:lnTo>
                    <a:pt x="73045" y="227088"/>
                  </a:lnTo>
                  <a:lnTo>
                    <a:pt x="51083" y="281293"/>
                  </a:lnTo>
                  <a:lnTo>
                    <a:pt x="28244" y="341436"/>
                  </a:lnTo>
                  <a:lnTo>
                    <a:pt x="11255" y="39647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19778" y="3309370"/>
              <a:ext cx="133424" cy="132558"/>
            </a:xfrm>
            <a:custGeom>
              <a:avLst/>
              <a:gdLst/>
              <a:ahLst/>
              <a:cxnLst/>
              <a:rect l="0" t="0" r="0" b="0"/>
              <a:pathLst>
                <a:path w="133424" h="132558">
                  <a:moveTo>
                    <a:pt x="86048" y="0"/>
                  </a:moveTo>
                  <a:lnTo>
                    <a:pt x="42085" y="20243"/>
                  </a:lnTo>
                  <a:lnTo>
                    <a:pt x="17390" y="39403"/>
                  </a:lnTo>
                  <a:lnTo>
                    <a:pt x="844" y="65487"/>
                  </a:lnTo>
                  <a:lnTo>
                    <a:pt x="0" y="75243"/>
                  </a:lnTo>
                  <a:lnTo>
                    <a:pt x="5300" y="95443"/>
                  </a:lnTo>
                  <a:lnTo>
                    <a:pt x="21439" y="120956"/>
                  </a:lnTo>
                  <a:lnTo>
                    <a:pt x="40565" y="129797"/>
                  </a:lnTo>
                  <a:lnTo>
                    <a:pt x="64664" y="132557"/>
                  </a:lnTo>
                  <a:lnTo>
                    <a:pt x="90972" y="129884"/>
                  </a:lnTo>
                  <a:lnTo>
                    <a:pt x="112023" y="121677"/>
                  </a:lnTo>
                  <a:lnTo>
                    <a:pt x="120912" y="116213"/>
                  </a:lnTo>
                  <a:lnTo>
                    <a:pt x="126838" y="107891"/>
                  </a:lnTo>
                  <a:lnTo>
                    <a:pt x="133423" y="86166"/>
                  </a:lnTo>
                  <a:lnTo>
                    <a:pt x="130110" y="64032"/>
                  </a:lnTo>
                  <a:lnTo>
                    <a:pt x="115091" y="34960"/>
                  </a:lnTo>
                  <a:lnTo>
                    <a:pt x="9657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21640" y="3256727"/>
              <a:ext cx="105286" cy="182860"/>
            </a:xfrm>
            <a:custGeom>
              <a:avLst/>
              <a:gdLst/>
              <a:ahLst/>
              <a:cxnLst/>
              <a:rect l="0" t="0" r="0" b="0"/>
              <a:pathLst>
                <a:path w="105286" h="182860">
                  <a:moveTo>
                    <a:pt x="0" y="105285"/>
                  </a:moveTo>
                  <a:lnTo>
                    <a:pt x="27511" y="159160"/>
                  </a:lnTo>
                  <a:lnTo>
                    <a:pt x="36097" y="182859"/>
                  </a:lnTo>
                  <a:lnTo>
                    <a:pt x="17175" y="125261"/>
                  </a:lnTo>
                  <a:lnTo>
                    <a:pt x="12498" y="88847"/>
                  </a:lnTo>
                  <a:lnTo>
                    <a:pt x="17643" y="68343"/>
                  </a:lnTo>
                  <a:lnTo>
                    <a:pt x="40009" y="36116"/>
                  </a:lnTo>
                  <a:lnTo>
                    <a:pt x="82217" y="1158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621681" y="313038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463" y="58617"/>
                  </a:lnTo>
                  <a:lnTo>
                    <a:pt x="289" y="120027"/>
                  </a:lnTo>
                  <a:lnTo>
                    <a:pt x="57" y="178430"/>
                  </a:lnTo>
                  <a:lnTo>
                    <a:pt x="11" y="23502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38158" y="3225142"/>
              <a:ext cx="141452" cy="221099"/>
            </a:xfrm>
            <a:custGeom>
              <a:avLst/>
              <a:gdLst/>
              <a:ahLst/>
              <a:cxnLst/>
              <a:rect l="0" t="0" r="0" b="0"/>
              <a:pathLst>
                <a:path w="141452" h="221099">
                  <a:moveTo>
                    <a:pt x="78280" y="0"/>
                  </a:moveTo>
                  <a:lnTo>
                    <a:pt x="60299" y="15641"/>
                  </a:lnTo>
                  <a:lnTo>
                    <a:pt x="14127" y="40433"/>
                  </a:lnTo>
                  <a:lnTo>
                    <a:pt x="7435" y="49182"/>
                  </a:lnTo>
                  <a:lnTo>
                    <a:pt x="0" y="71381"/>
                  </a:lnTo>
                  <a:lnTo>
                    <a:pt x="357" y="81512"/>
                  </a:lnTo>
                  <a:lnTo>
                    <a:pt x="6992" y="99009"/>
                  </a:lnTo>
                  <a:lnTo>
                    <a:pt x="43704" y="152711"/>
                  </a:lnTo>
                  <a:lnTo>
                    <a:pt x="99998" y="196382"/>
                  </a:lnTo>
                  <a:lnTo>
                    <a:pt x="14145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79609" y="3098800"/>
              <a:ext cx="134276" cy="442198"/>
            </a:xfrm>
            <a:custGeom>
              <a:avLst/>
              <a:gdLst/>
              <a:ahLst/>
              <a:cxnLst/>
              <a:rect l="0" t="0" r="0" b="0"/>
              <a:pathLst>
                <a:path w="134276" h="442198">
                  <a:moveTo>
                    <a:pt x="0" y="0"/>
                  </a:moveTo>
                  <a:lnTo>
                    <a:pt x="52704" y="38256"/>
                  </a:lnTo>
                  <a:lnTo>
                    <a:pt x="96793" y="97556"/>
                  </a:lnTo>
                  <a:lnTo>
                    <a:pt x="118666" y="153356"/>
                  </a:lnTo>
                  <a:lnTo>
                    <a:pt x="132061" y="202648"/>
                  </a:lnTo>
                  <a:lnTo>
                    <a:pt x="134275" y="255406"/>
                  </a:lnTo>
                  <a:lnTo>
                    <a:pt x="125703" y="308602"/>
                  </a:lnTo>
                  <a:lnTo>
                    <a:pt x="101976" y="360239"/>
                  </a:lnTo>
                  <a:lnTo>
                    <a:pt x="57796" y="423374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884272" y="3604167"/>
            <a:ext cx="3806544" cy="705411"/>
            <a:chOff x="1884272" y="3604167"/>
            <a:chExt cx="3806544" cy="705411"/>
          </a:xfrm>
        </p:grpSpPr>
        <p:sp>
          <p:nvSpPr>
            <p:cNvPr id="92" name="Freeform 91"/>
            <p:cNvSpPr/>
            <p:nvPr/>
          </p:nvSpPr>
          <p:spPr>
            <a:xfrm>
              <a:off x="1884272" y="3898965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125826" y="3757532"/>
              <a:ext cx="178418" cy="317228"/>
            </a:xfrm>
            <a:custGeom>
              <a:avLst/>
              <a:gdLst/>
              <a:ahLst/>
              <a:cxnLst/>
              <a:rect l="0" t="0" r="0" b="0"/>
              <a:pathLst>
                <a:path w="178418" h="317228">
                  <a:moveTo>
                    <a:pt x="158528" y="15091"/>
                  </a:moveTo>
                  <a:lnTo>
                    <a:pt x="114566" y="437"/>
                  </a:lnTo>
                  <a:lnTo>
                    <a:pt x="94536" y="0"/>
                  </a:lnTo>
                  <a:lnTo>
                    <a:pt x="53081" y="9251"/>
                  </a:lnTo>
                  <a:lnTo>
                    <a:pt x="27199" y="24539"/>
                  </a:lnTo>
                  <a:lnTo>
                    <a:pt x="4712" y="43887"/>
                  </a:lnTo>
                  <a:lnTo>
                    <a:pt x="1002" y="51836"/>
                  </a:lnTo>
                  <a:lnTo>
                    <a:pt x="0" y="70027"/>
                  </a:lnTo>
                  <a:lnTo>
                    <a:pt x="6012" y="99999"/>
                  </a:lnTo>
                  <a:lnTo>
                    <a:pt x="11227" y="107961"/>
                  </a:lnTo>
                  <a:lnTo>
                    <a:pt x="26381" y="119928"/>
                  </a:lnTo>
                  <a:lnTo>
                    <a:pt x="54643" y="133242"/>
                  </a:lnTo>
                  <a:lnTo>
                    <a:pt x="114403" y="143474"/>
                  </a:lnTo>
                  <a:lnTo>
                    <a:pt x="125602" y="146304"/>
                  </a:lnTo>
                  <a:lnTo>
                    <a:pt x="134238" y="151699"/>
                  </a:lnTo>
                  <a:lnTo>
                    <a:pt x="166277" y="189839"/>
                  </a:lnTo>
                  <a:lnTo>
                    <a:pt x="173671" y="210520"/>
                  </a:lnTo>
                  <a:lnTo>
                    <a:pt x="178417" y="261925"/>
                  </a:lnTo>
                  <a:lnTo>
                    <a:pt x="172827" y="283112"/>
                  </a:lnTo>
                  <a:lnTo>
                    <a:pt x="168061" y="292038"/>
                  </a:lnTo>
                  <a:lnTo>
                    <a:pt x="150287" y="305075"/>
                  </a:lnTo>
                  <a:lnTo>
                    <a:pt x="126790" y="313599"/>
                  </a:lnTo>
                  <a:lnTo>
                    <a:pt x="88423" y="317227"/>
                  </a:lnTo>
                  <a:lnTo>
                    <a:pt x="54308" y="310244"/>
                  </a:lnTo>
                  <a:lnTo>
                    <a:pt x="11129" y="288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10697" y="3751567"/>
              <a:ext cx="157928" cy="317555"/>
            </a:xfrm>
            <a:custGeom>
              <a:avLst/>
              <a:gdLst/>
              <a:ahLst/>
              <a:cxnLst/>
              <a:rect l="0" t="0" r="0" b="0"/>
              <a:pathLst>
                <a:path w="157928" h="317555">
                  <a:moveTo>
                    <a:pt x="0" y="0"/>
                  </a:moveTo>
                  <a:lnTo>
                    <a:pt x="3119" y="54144"/>
                  </a:lnTo>
                  <a:lnTo>
                    <a:pt x="8333" y="101440"/>
                  </a:lnTo>
                  <a:lnTo>
                    <a:pt x="9878" y="156788"/>
                  </a:lnTo>
                  <a:lnTo>
                    <a:pt x="10335" y="210232"/>
                  </a:lnTo>
                  <a:lnTo>
                    <a:pt x="13590" y="259992"/>
                  </a:lnTo>
                  <a:lnTo>
                    <a:pt x="26139" y="317554"/>
                  </a:lnTo>
                  <a:lnTo>
                    <a:pt x="25615" y="316987"/>
                  </a:lnTo>
                  <a:lnTo>
                    <a:pt x="24095" y="313100"/>
                  </a:lnTo>
                  <a:lnTo>
                    <a:pt x="22826" y="267174"/>
                  </a:lnTo>
                  <a:lnTo>
                    <a:pt x="35790" y="211091"/>
                  </a:lnTo>
                  <a:lnTo>
                    <a:pt x="48662" y="192864"/>
                  </a:lnTo>
                  <a:lnTo>
                    <a:pt x="57007" y="184728"/>
                  </a:lnTo>
                  <a:lnTo>
                    <a:pt x="66081" y="180474"/>
                  </a:lnTo>
                  <a:lnTo>
                    <a:pt x="85521" y="178866"/>
                  </a:lnTo>
                  <a:lnTo>
                    <a:pt x="94448" y="182415"/>
                  </a:lnTo>
                  <a:lnTo>
                    <a:pt x="110607" y="195716"/>
                  </a:lnTo>
                  <a:lnTo>
                    <a:pt x="138875" y="240088"/>
                  </a:lnTo>
                  <a:lnTo>
                    <a:pt x="153817" y="280741"/>
                  </a:lnTo>
                  <a:lnTo>
                    <a:pt x="15792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92422" y="3877149"/>
              <a:ext cx="197301" cy="190936"/>
            </a:xfrm>
            <a:custGeom>
              <a:avLst/>
              <a:gdLst/>
              <a:ahLst/>
              <a:cxnLst/>
              <a:rect l="0" t="0" r="0" b="0"/>
              <a:pathLst>
                <a:path w="197301" h="190936">
                  <a:moveTo>
                    <a:pt x="113072" y="106045"/>
                  </a:moveTo>
                  <a:lnTo>
                    <a:pt x="127727" y="53017"/>
                  </a:lnTo>
                  <a:lnTo>
                    <a:pt x="125045" y="32174"/>
                  </a:lnTo>
                  <a:lnTo>
                    <a:pt x="121054" y="21702"/>
                  </a:lnTo>
                  <a:lnTo>
                    <a:pt x="107261" y="6948"/>
                  </a:lnTo>
                  <a:lnTo>
                    <a:pt x="98670" y="1376"/>
                  </a:lnTo>
                  <a:lnTo>
                    <a:pt x="89433" y="0"/>
                  </a:lnTo>
                  <a:lnTo>
                    <a:pt x="69811" y="4711"/>
                  </a:lnTo>
                  <a:lnTo>
                    <a:pt x="37023" y="26800"/>
                  </a:lnTo>
                  <a:lnTo>
                    <a:pt x="16320" y="47989"/>
                  </a:lnTo>
                  <a:lnTo>
                    <a:pt x="6510" y="66204"/>
                  </a:lnTo>
                  <a:lnTo>
                    <a:pt x="0" y="101779"/>
                  </a:lnTo>
                  <a:lnTo>
                    <a:pt x="3660" y="136366"/>
                  </a:lnTo>
                  <a:lnTo>
                    <a:pt x="17743" y="168841"/>
                  </a:lnTo>
                  <a:lnTo>
                    <a:pt x="33269" y="183867"/>
                  </a:lnTo>
                  <a:lnTo>
                    <a:pt x="42323" y="189512"/>
                  </a:lnTo>
                  <a:lnTo>
                    <a:pt x="50698" y="190935"/>
                  </a:lnTo>
                  <a:lnTo>
                    <a:pt x="58621" y="189544"/>
                  </a:lnTo>
                  <a:lnTo>
                    <a:pt x="66243" y="186278"/>
                  </a:lnTo>
                  <a:lnTo>
                    <a:pt x="80951" y="170169"/>
                  </a:lnTo>
                  <a:lnTo>
                    <a:pt x="99266" y="134793"/>
                  </a:lnTo>
                  <a:lnTo>
                    <a:pt x="105766" y="108293"/>
                  </a:lnTo>
                  <a:lnTo>
                    <a:pt x="105189" y="76425"/>
                  </a:lnTo>
                  <a:lnTo>
                    <a:pt x="106647" y="78109"/>
                  </a:lnTo>
                  <a:lnTo>
                    <a:pt x="132940" y="138460"/>
                  </a:lnTo>
                  <a:lnTo>
                    <a:pt x="157953" y="163872"/>
                  </a:lnTo>
                  <a:lnTo>
                    <a:pt x="174354" y="172690"/>
                  </a:lnTo>
                  <a:lnTo>
                    <a:pt x="197300" y="179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26722" y="3845302"/>
              <a:ext cx="130180" cy="390393"/>
            </a:xfrm>
            <a:custGeom>
              <a:avLst/>
              <a:gdLst/>
              <a:ahLst/>
              <a:cxnLst/>
              <a:rect l="0" t="0" r="0" b="0"/>
              <a:pathLst>
                <a:path w="130180" h="390393">
                  <a:moveTo>
                    <a:pt x="5114" y="148420"/>
                  </a:moveTo>
                  <a:lnTo>
                    <a:pt x="8234" y="202564"/>
                  </a:lnTo>
                  <a:lnTo>
                    <a:pt x="19769" y="263100"/>
                  </a:lnTo>
                  <a:lnTo>
                    <a:pt x="26076" y="321808"/>
                  </a:lnTo>
                  <a:lnTo>
                    <a:pt x="35070" y="384899"/>
                  </a:lnTo>
                  <a:lnTo>
                    <a:pt x="34444" y="390301"/>
                  </a:lnTo>
                  <a:lnTo>
                    <a:pt x="32856" y="390392"/>
                  </a:lnTo>
                  <a:lnTo>
                    <a:pt x="30628" y="386944"/>
                  </a:lnTo>
                  <a:lnTo>
                    <a:pt x="23639" y="335144"/>
                  </a:lnTo>
                  <a:lnTo>
                    <a:pt x="18012" y="288754"/>
                  </a:lnTo>
                  <a:lnTo>
                    <a:pt x="13225" y="233674"/>
                  </a:lnTo>
                  <a:lnTo>
                    <a:pt x="7518" y="177190"/>
                  </a:lnTo>
                  <a:lnTo>
                    <a:pt x="2707" y="125359"/>
                  </a:lnTo>
                  <a:lnTo>
                    <a:pt x="0" y="111989"/>
                  </a:lnTo>
                  <a:lnTo>
                    <a:pt x="3231" y="84655"/>
                  </a:lnTo>
                  <a:lnTo>
                    <a:pt x="18780" y="28980"/>
                  </a:lnTo>
                  <a:lnTo>
                    <a:pt x="24753" y="18490"/>
                  </a:lnTo>
                  <a:lnTo>
                    <a:pt x="40749" y="3716"/>
                  </a:lnTo>
                  <a:lnTo>
                    <a:pt x="49928" y="478"/>
                  </a:lnTo>
                  <a:lnTo>
                    <a:pt x="69485" y="0"/>
                  </a:lnTo>
                  <a:lnTo>
                    <a:pt x="86756" y="6806"/>
                  </a:lnTo>
                  <a:lnTo>
                    <a:pt x="94637" y="11897"/>
                  </a:lnTo>
                  <a:lnTo>
                    <a:pt x="116907" y="41418"/>
                  </a:lnTo>
                  <a:lnTo>
                    <a:pt x="127145" y="79801"/>
                  </a:lnTo>
                  <a:lnTo>
                    <a:pt x="130179" y="120810"/>
                  </a:lnTo>
                  <a:lnTo>
                    <a:pt x="124649" y="142387"/>
                  </a:lnTo>
                  <a:lnTo>
                    <a:pt x="119899" y="151417"/>
                  </a:lnTo>
                  <a:lnTo>
                    <a:pt x="105263" y="164570"/>
                  </a:lnTo>
                  <a:lnTo>
                    <a:pt x="67271" y="182545"/>
                  </a:lnTo>
                  <a:lnTo>
                    <a:pt x="46777" y="183864"/>
                  </a:lnTo>
                  <a:lnTo>
                    <a:pt x="15643" y="180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79235" y="3864563"/>
              <a:ext cx="147423" cy="174961"/>
            </a:xfrm>
            <a:custGeom>
              <a:avLst/>
              <a:gdLst/>
              <a:ahLst/>
              <a:cxnLst/>
              <a:rect l="0" t="0" r="0" b="0"/>
              <a:pathLst>
                <a:path w="147423" h="174961">
                  <a:moveTo>
                    <a:pt x="0" y="87045"/>
                  </a:moveTo>
                  <a:lnTo>
                    <a:pt x="11179" y="75867"/>
                  </a:lnTo>
                  <a:lnTo>
                    <a:pt x="29145" y="70378"/>
                  </a:lnTo>
                  <a:lnTo>
                    <a:pt x="91143" y="65396"/>
                  </a:lnTo>
                  <a:lnTo>
                    <a:pt x="124102" y="56584"/>
                  </a:lnTo>
                  <a:lnTo>
                    <a:pt x="141334" y="45820"/>
                  </a:lnTo>
                  <a:lnTo>
                    <a:pt x="145695" y="38505"/>
                  </a:lnTo>
                  <a:lnTo>
                    <a:pt x="147422" y="21018"/>
                  </a:lnTo>
                  <a:lnTo>
                    <a:pt x="143905" y="13781"/>
                  </a:lnTo>
                  <a:lnTo>
                    <a:pt x="130638" y="2621"/>
                  </a:lnTo>
                  <a:lnTo>
                    <a:pt x="109924" y="0"/>
                  </a:lnTo>
                  <a:lnTo>
                    <a:pt x="86290" y="3904"/>
                  </a:lnTo>
                  <a:lnTo>
                    <a:pt x="64088" y="13439"/>
                  </a:lnTo>
                  <a:lnTo>
                    <a:pt x="37447" y="37549"/>
                  </a:lnTo>
                  <a:lnTo>
                    <a:pt x="20324" y="66921"/>
                  </a:lnTo>
                  <a:lnTo>
                    <a:pt x="18002" y="90579"/>
                  </a:lnTo>
                  <a:lnTo>
                    <a:pt x="22039" y="115521"/>
                  </a:lnTo>
                  <a:lnTo>
                    <a:pt x="31632" y="138305"/>
                  </a:lnTo>
                  <a:lnTo>
                    <a:pt x="46814" y="153891"/>
                  </a:lnTo>
                  <a:lnTo>
                    <a:pt x="85157" y="173428"/>
                  </a:lnTo>
                  <a:lnTo>
                    <a:pt x="105698" y="174960"/>
                  </a:lnTo>
                  <a:lnTo>
                    <a:pt x="147399" y="171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65480" y="3634616"/>
              <a:ext cx="140140" cy="396439"/>
            </a:xfrm>
            <a:custGeom>
              <a:avLst/>
              <a:gdLst/>
              <a:ahLst/>
              <a:cxnLst/>
              <a:rect l="0" t="0" r="0" b="0"/>
              <a:pathLst>
                <a:path w="140140" h="396439">
                  <a:moveTo>
                    <a:pt x="87496" y="316992"/>
                  </a:moveTo>
                  <a:lnTo>
                    <a:pt x="98675" y="300224"/>
                  </a:lnTo>
                  <a:lnTo>
                    <a:pt x="105626" y="261851"/>
                  </a:lnTo>
                  <a:lnTo>
                    <a:pt x="101013" y="239452"/>
                  </a:lnTo>
                  <a:lnTo>
                    <a:pt x="96508" y="230204"/>
                  </a:lnTo>
                  <a:lnTo>
                    <a:pt x="88824" y="224038"/>
                  </a:lnTo>
                  <a:lnTo>
                    <a:pt x="67809" y="217187"/>
                  </a:lnTo>
                  <a:lnTo>
                    <a:pt x="57994" y="218870"/>
                  </a:lnTo>
                  <a:lnTo>
                    <a:pt x="40849" y="230098"/>
                  </a:lnTo>
                  <a:lnTo>
                    <a:pt x="11948" y="273138"/>
                  </a:lnTo>
                  <a:lnTo>
                    <a:pt x="2057" y="295161"/>
                  </a:lnTo>
                  <a:lnTo>
                    <a:pt x="0" y="316649"/>
                  </a:lnTo>
                  <a:lnTo>
                    <a:pt x="8212" y="359038"/>
                  </a:lnTo>
                  <a:lnTo>
                    <a:pt x="23321" y="385082"/>
                  </a:lnTo>
                  <a:lnTo>
                    <a:pt x="31844" y="390461"/>
                  </a:lnTo>
                  <a:lnTo>
                    <a:pt x="53793" y="396438"/>
                  </a:lnTo>
                  <a:lnTo>
                    <a:pt x="65028" y="394523"/>
                  </a:lnTo>
                  <a:lnTo>
                    <a:pt x="86869" y="383036"/>
                  </a:lnTo>
                  <a:lnTo>
                    <a:pt x="102036" y="359993"/>
                  </a:lnTo>
                  <a:lnTo>
                    <a:pt x="121304" y="308718"/>
                  </a:lnTo>
                  <a:lnTo>
                    <a:pt x="127149" y="253189"/>
                  </a:lnTo>
                  <a:lnTo>
                    <a:pt x="128517" y="208306"/>
                  </a:lnTo>
                  <a:lnTo>
                    <a:pt x="126167" y="149478"/>
                  </a:lnTo>
                  <a:lnTo>
                    <a:pt x="120481" y="92570"/>
                  </a:lnTo>
                  <a:lnTo>
                    <a:pt x="103717" y="30203"/>
                  </a:lnTo>
                  <a:lnTo>
                    <a:pt x="95485" y="4696"/>
                  </a:lnTo>
                  <a:lnTo>
                    <a:pt x="90483" y="0"/>
                  </a:lnTo>
                  <a:lnTo>
                    <a:pt x="84808" y="379"/>
                  </a:lnTo>
                  <a:lnTo>
                    <a:pt x="78685" y="4141"/>
                  </a:lnTo>
                  <a:lnTo>
                    <a:pt x="71882" y="23919"/>
                  </a:lnTo>
                  <a:lnTo>
                    <a:pt x="71172" y="71058"/>
                  </a:lnTo>
                  <a:lnTo>
                    <a:pt x="75250" y="123240"/>
                  </a:lnTo>
                  <a:lnTo>
                    <a:pt x="82217" y="177204"/>
                  </a:lnTo>
                  <a:lnTo>
                    <a:pt x="94859" y="228895"/>
                  </a:lnTo>
                  <a:lnTo>
                    <a:pt x="112108" y="284897"/>
                  </a:lnTo>
                  <a:lnTo>
                    <a:pt x="129616" y="334862"/>
                  </a:lnTo>
                  <a:lnTo>
                    <a:pt x="140139" y="359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32002" y="3698924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8333" y="169329"/>
                  </a:lnTo>
                  <a:lnTo>
                    <a:pt x="12998" y="225646"/>
                  </a:lnTo>
                  <a:lnTo>
                    <a:pt x="25055" y="286597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58344" y="3909494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790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47816" y="37305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21515" y="3688395"/>
              <a:ext cx="73701" cy="294799"/>
            </a:xfrm>
            <a:custGeom>
              <a:avLst/>
              <a:gdLst/>
              <a:ahLst/>
              <a:cxnLst/>
              <a:rect l="0" t="0" r="0" b="0"/>
              <a:pathLst>
                <a:path w="73701" h="294799">
                  <a:moveTo>
                    <a:pt x="0" y="0"/>
                  </a:moveTo>
                  <a:lnTo>
                    <a:pt x="14572" y="48931"/>
                  </a:lnTo>
                  <a:lnTo>
                    <a:pt x="29665" y="96777"/>
                  </a:lnTo>
                  <a:lnTo>
                    <a:pt x="45244" y="154168"/>
                  </a:lnTo>
                  <a:lnTo>
                    <a:pt x="52351" y="206535"/>
                  </a:lnTo>
                  <a:lnTo>
                    <a:pt x="67105" y="262681"/>
                  </a:lnTo>
                  <a:lnTo>
                    <a:pt x="7370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15946" y="3772623"/>
              <a:ext cx="105612" cy="200043"/>
            </a:xfrm>
            <a:custGeom>
              <a:avLst/>
              <a:gdLst/>
              <a:ahLst/>
              <a:cxnLst/>
              <a:rect l="0" t="0" r="0" b="0"/>
              <a:pathLst>
                <a:path w="105612" h="200043">
                  <a:moveTo>
                    <a:pt x="74025" y="0"/>
                  </a:moveTo>
                  <a:lnTo>
                    <a:pt x="21320" y="37087"/>
                  </a:lnTo>
                  <a:lnTo>
                    <a:pt x="5367" y="55088"/>
                  </a:lnTo>
                  <a:lnTo>
                    <a:pt x="1347" y="64801"/>
                  </a:lnTo>
                  <a:lnTo>
                    <a:pt x="0" y="84953"/>
                  </a:lnTo>
                  <a:lnTo>
                    <a:pt x="6420" y="102488"/>
                  </a:lnTo>
                  <a:lnTo>
                    <a:pt x="37761" y="155487"/>
                  </a:lnTo>
                  <a:lnTo>
                    <a:pt x="76918" y="190362"/>
                  </a:lnTo>
                  <a:lnTo>
                    <a:pt x="10561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045589" y="3832154"/>
              <a:ext cx="133896" cy="182626"/>
            </a:xfrm>
            <a:custGeom>
              <a:avLst/>
              <a:gdLst/>
              <a:ahLst/>
              <a:cxnLst/>
              <a:rect l="0" t="0" r="0" b="0"/>
              <a:pathLst>
                <a:path w="133896" h="182626">
                  <a:moveTo>
                    <a:pt x="7553" y="77340"/>
                  </a:moveTo>
                  <a:lnTo>
                    <a:pt x="60258" y="58212"/>
                  </a:lnTo>
                  <a:lnTo>
                    <a:pt x="76211" y="47002"/>
                  </a:lnTo>
                  <a:lnTo>
                    <a:pt x="80232" y="38397"/>
                  </a:lnTo>
                  <a:lnTo>
                    <a:pt x="81579" y="16358"/>
                  </a:lnTo>
                  <a:lnTo>
                    <a:pt x="75621" y="8610"/>
                  </a:lnTo>
                  <a:lnTo>
                    <a:pt x="53403" y="0"/>
                  </a:lnTo>
                  <a:lnTo>
                    <a:pt x="42799" y="1213"/>
                  </a:lnTo>
                  <a:lnTo>
                    <a:pt x="24778" y="11921"/>
                  </a:lnTo>
                  <a:lnTo>
                    <a:pt x="12089" y="31497"/>
                  </a:lnTo>
                  <a:lnTo>
                    <a:pt x="3720" y="55795"/>
                  </a:lnTo>
                  <a:lnTo>
                    <a:pt x="0" y="82193"/>
                  </a:lnTo>
                  <a:lnTo>
                    <a:pt x="4587" y="106403"/>
                  </a:lnTo>
                  <a:lnTo>
                    <a:pt x="15593" y="127691"/>
                  </a:lnTo>
                  <a:lnTo>
                    <a:pt x="32184" y="144952"/>
                  </a:lnTo>
                  <a:lnTo>
                    <a:pt x="71430" y="166691"/>
                  </a:lnTo>
                  <a:lnTo>
                    <a:pt x="109858" y="179131"/>
                  </a:lnTo>
                  <a:lnTo>
                    <a:pt x="133895" y="182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54601" y="3604167"/>
              <a:ext cx="135496" cy="400084"/>
            </a:xfrm>
            <a:custGeom>
              <a:avLst/>
              <a:gdLst/>
              <a:ahLst/>
              <a:cxnLst/>
              <a:rect l="0" t="0" r="0" b="0"/>
              <a:pathLst>
                <a:path w="135496" h="400084">
                  <a:moveTo>
                    <a:pt x="40738" y="400083"/>
                  </a:moveTo>
                  <a:lnTo>
                    <a:pt x="40738" y="341466"/>
                  </a:lnTo>
                  <a:lnTo>
                    <a:pt x="32333" y="287293"/>
                  </a:lnTo>
                  <a:lnTo>
                    <a:pt x="19407" y="234651"/>
                  </a:lnTo>
                  <a:lnTo>
                    <a:pt x="5589" y="184521"/>
                  </a:lnTo>
                  <a:lnTo>
                    <a:pt x="0" y="129559"/>
                  </a:lnTo>
                  <a:lnTo>
                    <a:pt x="2015" y="73642"/>
                  </a:lnTo>
                  <a:lnTo>
                    <a:pt x="8320" y="47938"/>
                  </a:lnTo>
                  <a:lnTo>
                    <a:pt x="18921" y="28715"/>
                  </a:lnTo>
                  <a:lnTo>
                    <a:pt x="27363" y="22653"/>
                  </a:lnTo>
                  <a:lnTo>
                    <a:pt x="82246" y="6536"/>
                  </a:lnTo>
                  <a:lnTo>
                    <a:pt x="1354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00582" y="3804209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07346" y="17959"/>
                  </a:lnTo>
                  <a:lnTo>
                    <a:pt x="52914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21681" y="3856852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42738" y="37410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16438" y="3854612"/>
              <a:ext cx="157928" cy="139111"/>
            </a:xfrm>
            <a:custGeom>
              <a:avLst/>
              <a:gdLst/>
              <a:ahLst/>
              <a:cxnLst/>
              <a:rect l="0" t="0" r="0" b="0"/>
              <a:pathLst>
                <a:path w="157928" h="139111">
                  <a:moveTo>
                    <a:pt x="0" y="2239"/>
                  </a:moveTo>
                  <a:lnTo>
                    <a:pt x="17958" y="63350"/>
                  </a:lnTo>
                  <a:lnTo>
                    <a:pt x="29559" y="123371"/>
                  </a:lnTo>
                  <a:lnTo>
                    <a:pt x="29064" y="128617"/>
                  </a:lnTo>
                  <a:lnTo>
                    <a:pt x="27565" y="128605"/>
                  </a:lnTo>
                  <a:lnTo>
                    <a:pt x="25396" y="125088"/>
                  </a:lnTo>
                  <a:lnTo>
                    <a:pt x="22342" y="97780"/>
                  </a:lnTo>
                  <a:lnTo>
                    <a:pt x="32679" y="36123"/>
                  </a:lnTo>
                  <a:lnTo>
                    <a:pt x="35824" y="24829"/>
                  </a:lnTo>
                  <a:lnTo>
                    <a:pt x="41430" y="16129"/>
                  </a:lnTo>
                  <a:lnTo>
                    <a:pt x="57017" y="3343"/>
                  </a:lnTo>
                  <a:lnTo>
                    <a:pt x="75644" y="0"/>
                  </a:lnTo>
                  <a:lnTo>
                    <a:pt x="85524" y="747"/>
                  </a:lnTo>
                  <a:lnTo>
                    <a:pt x="102741" y="7815"/>
                  </a:lnTo>
                  <a:lnTo>
                    <a:pt x="110608" y="12975"/>
                  </a:lnTo>
                  <a:lnTo>
                    <a:pt x="122468" y="28068"/>
                  </a:lnTo>
                  <a:lnTo>
                    <a:pt x="143379" y="83803"/>
                  </a:lnTo>
                  <a:lnTo>
                    <a:pt x="157927" y="139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05950" y="3849490"/>
              <a:ext cx="171970" cy="460088"/>
            </a:xfrm>
            <a:custGeom>
              <a:avLst/>
              <a:gdLst/>
              <a:ahLst/>
              <a:cxnLst/>
              <a:rect l="0" t="0" r="0" b="0"/>
              <a:pathLst>
                <a:path w="171970" h="460088">
                  <a:moveTo>
                    <a:pt x="105285" y="81061"/>
                  </a:moveTo>
                  <a:lnTo>
                    <a:pt x="110875" y="64293"/>
                  </a:lnTo>
                  <a:lnTo>
                    <a:pt x="108761" y="31509"/>
                  </a:lnTo>
                  <a:lnTo>
                    <a:pt x="100591" y="11854"/>
                  </a:lnTo>
                  <a:lnTo>
                    <a:pt x="95137" y="3338"/>
                  </a:lnTo>
                  <a:lnTo>
                    <a:pt x="87991" y="0"/>
                  </a:lnTo>
                  <a:lnTo>
                    <a:pt x="79718" y="114"/>
                  </a:lnTo>
                  <a:lnTo>
                    <a:pt x="70693" y="2530"/>
                  </a:lnTo>
                  <a:lnTo>
                    <a:pt x="54426" y="14573"/>
                  </a:lnTo>
                  <a:lnTo>
                    <a:pt x="40567" y="31623"/>
                  </a:lnTo>
                  <a:lnTo>
                    <a:pt x="18268" y="81483"/>
                  </a:lnTo>
                  <a:lnTo>
                    <a:pt x="18411" y="118361"/>
                  </a:lnTo>
                  <a:lnTo>
                    <a:pt x="26121" y="138973"/>
                  </a:lnTo>
                  <a:lnTo>
                    <a:pt x="31452" y="147745"/>
                  </a:lnTo>
                  <a:lnTo>
                    <a:pt x="38516" y="152423"/>
                  </a:lnTo>
                  <a:lnTo>
                    <a:pt x="55723" y="154502"/>
                  </a:lnTo>
                  <a:lnTo>
                    <a:pt x="64055" y="151078"/>
                  </a:lnTo>
                  <a:lnTo>
                    <a:pt x="79552" y="137916"/>
                  </a:lnTo>
                  <a:lnTo>
                    <a:pt x="95841" y="110775"/>
                  </a:lnTo>
                  <a:lnTo>
                    <a:pt x="108076" y="80506"/>
                  </a:lnTo>
                  <a:lnTo>
                    <a:pt x="110655" y="79522"/>
                  </a:lnTo>
                  <a:lnTo>
                    <a:pt x="120724" y="135075"/>
                  </a:lnTo>
                  <a:lnTo>
                    <a:pt x="133638" y="188047"/>
                  </a:lnTo>
                  <a:lnTo>
                    <a:pt x="143972" y="239103"/>
                  </a:lnTo>
                  <a:lnTo>
                    <a:pt x="157944" y="295813"/>
                  </a:lnTo>
                  <a:lnTo>
                    <a:pt x="171969" y="357057"/>
                  </a:lnTo>
                  <a:lnTo>
                    <a:pt x="171317" y="400054"/>
                  </a:lnTo>
                  <a:lnTo>
                    <a:pt x="166854" y="410706"/>
                  </a:lnTo>
                  <a:lnTo>
                    <a:pt x="152536" y="425662"/>
                  </a:lnTo>
                  <a:lnTo>
                    <a:pt x="131355" y="433088"/>
                  </a:lnTo>
                  <a:lnTo>
                    <a:pt x="73190" y="445483"/>
                  </a:lnTo>
                  <a:lnTo>
                    <a:pt x="26503" y="451873"/>
                  </a:lnTo>
                  <a:lnTo>
                    <a:pt x="0" y="460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95464" y="3774700"/>
              <a:ext cx="168457" cy="200625"/>
            </a:xfrm>
            <a:custGeom>
              <a:avLst/>
              <a:gdLst/>
              <a:ahLst/>
              <a:cxnLst/>
              <a:rect l="0" t="0" r="0" b="0"/>
              <a:pathLst>
                <a:path w="168457" h="200625">
                  <a:moveTo>
                    <a:pt x="0" y="92680"/>
                  </a:moveTo>
                  <a:lnTo>
                    <a:pt x="16767" y="87091"/>
                  </a:lnTo>
                  <a:lnTo>
                    <a:pt x="72325" y="88016"/>
                  </a:lnTo>
                  <a:lnTo>
                    <a:pt x="92976" y="82418"/>
                  </a:lnTo>
                  <a:lnTo>
                    <a:pt x="125297" y="59761"/>
                  </a:lnTo>
                  <a:lnTo>
                    <a:pt x="132664" y="53186"/>
                  </a:lnTo>
                  <a:lnTo>
                    <a:pt x="136406" y="44124"/>
                  </a:lnTo>
                  <a:lnTo>
                    <a:pt x="137444" y="21576"/>
                  </a:lnTo>
                  <a:lnTo>
                    <a:pt x="132573" y="13692"/>
                  </a:lnTo>
                  <a:lnTo>
                    <a:pt x="124647" y="8436"/>
                  </a:lnTo>
                  <a:lnTo>
                    <a:pt x="91134" y="1038"/>
                  </a:lnTo>
                  <a:lnTo>
                    <a:pt x="78304" y="0"/>
                  </a:lnTo>
                  <a:lnTo>
                    <a:pt x="57808" y="5085"/>
                  </a:lnTo>
                  <a:lnTo>
                    <a:pt x="25587" y="27414"/>
                  </a:lnTo>
                  <a:lnTo>
                    <a:pt x="17221" y="46905"/>
                  </a:lnTo>
                  <a:lnTo>
                    <a:pt x="14673" y="71166"/>
                  </a:lnTo>
                  <a:lnTo>
                    <a:pt x="25574" y="133116"/>
                  </a:lnTo>
                  <a:lnTo>
                    <a:pt x="35393" y="165882"/>
                  </a:lnTo>
                  <a:lnTo>
                    <a:pt x="41143" y="174237"/>
                  </a:lnTo>
                  <a:lnTo>
                    <a:pt x="56890" y="186639"/>
                  </a:lnTo>
                  <a:lnTo>
                    <a:pt x="85486" y="200198"/>
                  </a:lnTo>
                  <a:lnTo>
                    <a:pt x="95595" y="200624"/>
                  </a:lnTo>
                  <a:lnTo>
                    <a:pt x="116186" y="194857"/>
                  </a:lnTo>
                  <a:lnTo>
                    <a:pt x="154491" y="173261"/>
                  </a:lnTo>
                  <a:lnTo>
                    <a:pt x="168456" y="155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310973" y="3804209"/>
              <a:ext cx="121404" cy="190986"/>
            </a:xfrm>
            <a:custGeom>
              <a:avLst/>
              <a:gdLst/>
              <a:ahLst/>
              <a:cxnLst/>
              <a:rect l="0" t="0" r="0" b="0"/>
              <a:pathLst>
                <a:path w="121404" h="190986">
                  <a:moveTo>
                    <a:pt x="5589" y="73700"/>
                  </a:moveTo>
                  <a:lnTo>
                    <a:pt x="0" y="90468"/>
                  </a:lnTo>
                  <a:lnTo>
                    <a:pt x="376" y="108058"/>
                  </a:lnTo>
                  <a:lnTo>
                    <a:pt x="13308" y="165528"/>
                  </a:lnTo>
                  <a:lnTo>
                    <a:pt x="21005" y="190985"/>
                  </a:lnTo>
                  <a:lnTo>
                    <a:pt x="16701" y="136259"/>
                  </a:lnTo>
                  <a:lnTo>
                    <a:pt x="16233" y="75312"/>
                  </a:lnTo>
                  <a:lnTo>
                    <a:pt x="16194" y="60736"/>
                  </a:lnTo>
                  <a:lnTo>
                    <a:pt x="19678" y="48680"/>
                  </a:lnTo>
                  <a:lnTo>
                    <a:pt x="32908" y="29045"/>
                  </a:lnTo>
                  <a:lnTo>
                    <a:pt x="60087" y="10426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06075" y="3809148"/>
              <a:ext cx="184741" cy="247746"/>
            </a:xfrm>
            <a:custGeom>
              <a:avLst/>
              <a:gdLst/>
              <a:ahLst/>
              <a:cxnLst/>
              <a:rect l="0" t="0" r="0" b="0"/>
              <a:pathLst>
                <a:path w="184741" h="247746">
                  <a:moveTo>
                    <a:pt x="126342" y="5590"/>
                  </a:moveTo>
                  <a:lnTo>
                    <a:pt x="109574" y="0"/>
                  </a:lnTo>
                  <a:lnTo>
                    <a:pt x="91984" y="376"/>
                  </a:lnTo>
                  <a:lnTo>
                    <a:pt x="73637" y="5612"/>
                  </a:lnTo>
                  <a:lnTo>
                    <a:pt x="35549" y="34593"/>
                  </a:lnTo>
                  <a:lnTo>
                    <a:pt x="31888" y="43643"/>
                  </a:lnTo>
                  <a:lnTo>
                    <a:pt x="30940" y="66175"/>
                  </a:lnTo>
                  <a:lnTo>
                    <a:pt x="35835" y="74056"/>
                  </a:lnTo>
                  <a:lnTo>
                    <a:pt x="43777" y="79310"/>
                  </a:lnTo>
                  <a:lnTo>
                    <a:pt x="105431" y="103468"/>
                  </a:lnTo>
                  <a:lnTo>
                    <a:pt x="165349" y="142734"/>
                  </a:lnTo>
                  <a:lnTo>
                    <a:pt x="173403" y="149662"/>
                  </a:lnTo>
                  <a:lnTo>
                    <a:pt x="182353" y="169837"/>
                  </a:lnTo>
                  <a:lnTo>
                    <a:pt x="184740" y="181768"/>
                  </a:lnTo>
                  <a:lnTo>
                    <a:pt x="181152" y="204384"/>
                  </a:lnTo>
                  <a:lnTo>
                    <a:pt x="176920" y="215328"/>
                  </a:lnTo>
                  <a:lnTo>
                    <a:pt x="162859" y="230608"/>
                  </a:lnTo>
                  <a:lnTo>
                    <a:pt x="154196" y="236320"/>
                  </a:lnTo>
                  <a:lnTo>
                    <a:pt x="119647" y="244360"/>
                  </a:lnTo>
                  <a:lnTo>
                    <a:pt x="64881" y="247077"/>
                  </a:lnTo>
                  <a:lnTo>
                    <a:pt x="14549" y="247613"/>
                  </a:lnTo>
                  <a:lnTo>
                    <a:pt x="0" y="247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98599" y="5087830"/>
            <a:ext cx="2321678" cy="591587"/>
            <a:chOff x="398599" y="5087830"/>
            <a:chExt cx="2321678" cy="591587"/>
          </a:xfrm>
        </p:grpSpPr>
        <p:sp>
          <p:nvSpPr>
            <p:cNvPr id="115" name="Freeform 114"/>
            <p:cNvSpPr/>
            <p:nvPr/>
          </p:nvSpPr>
          <p:spPr>
            <a:xfrm>
              <a:off x="398599" y="5098359"/>
              <a:ext cx="240810" cy="581058"/>
            </a:xfrm>
            <a:custGeom>
              <a:avLst/>
              <a:gdLst/>
              <a:ahLst/>
              <a:cxnLst/>
              <a:rect l="0" t="0" r="0" b="0"/>
              <a:pathLst>
                <a:path w="240810" h="581058">
                  <a:moveTo>
                    <a:pt x="9182" y="0"/>
                  </a:moveTo>
                  <a:lnTo>
                    <a:pt x="849" y="37477"/>
                  </a:lnTo>
                  <a:lnTo>
                    <a:pt x="2424" y="72325"/>
                  </a:lnTo>
                  <a:lnTo>
                    <a:pt x="7847" y="126720"/>
                  </a:lnTo>
                  <a:lnTo>
                    <a:pt x="3198" y="182216"/>
                  </a:lnTo>
                  <a:lnTo>
                    <a:pt x="0" y="243113"/>
                  </a:lnTo>
                  <a:lnTo>
                    <a:pt x="4642" y="300021"/>
                  </a:lnTo>
                  <a:lnTo>
                    <a:pt x="7837" y="359516"/>
                  </a:lnTo>
                  <a:lnTo>
                    <a:pt x="8784" y="421598"/>
                  </a:lnTo>
                  <a:lnTo>
                    <a:pt x="9064" y="478857"/>
                  </a:lnTo>
                  <a:lnTo>
                    <a:pt x="1923" y="542202"/>
                  </a:lnTo>
                  <a:lnTo>
                    <a:pt x="107" y="571261"/>
                  </a:lnTo>
                  <a:lnTo>
                    <a:pt x="1962" y="578542"/>
                  </a:lnTo>
                  <a:lnTo>
                    <a:pt x="5539" y="581057"/>
                  </a:lnTo>
                  <a:lnTo>
                    <a:pt x="62844" y="564529"/>
                  </a:lnTo>
                  <a:lnTo>
                    <a:pt x="119781" y="559297"/>
                  </a:lnTo>
                  <a:lnTo>
                    <a:pt x="180421" y="558264"/>
                  </a:lnTo>
                  <a:lnTo>
                    <a:pt x="218627" y="554966"/>
                  </a:lnTo>
                  <a:lnTo>
                    <a:pt x="240809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9519" y="5424272"/>
              <a:ext cx="178346" cy="232699"/>
            </a:xfrm>
            <a:custGeom>
              <a:avLst/>
              <a:gdLst/>
              <a:ahLst/>
              <a:cxnLst/>
              <a:rect l="0" t="0" r="0" b="0"/>
              <a:pathLst>
                <a:path w="178346" h="232699">
                  <a:moveTo>
                    <a:pt x="104646" y="116283"/>
                  </a:moveTo>
                  <a:lnTo>
                    <a:pt x="99057" y="57667"/>
                  </a:lnTo>
                  <a:lnTo>
                    <a:pt x="84402" y="22876"/>
                  </a:lnTo>
                  <a:lnTo>
                    <a:pt x="68743" y="7309"/>
                  </a:lnTo>
                  <a:lnTo>
                    <a:pt x="59653" y="1520"/>
                  </a:lnTo>
                  <a:lnTo>
                    <a:pt x="50084" y="0"/>
                  </a:lnTo>
                  <a:lnTo>
                    <a:pt x="30094" y="4551"/>
                  </a:lnTo>
                  <a:lnTo>
                    <a:pt x="22189" y="10210"/>
                  </a:lnTo>
                  <a:lnTo>
                    <a:pt x="10287" y="25856"/>
                  </a:lnTo>
                  <a:lnTo>
                    <a:pt x="2598" y="59985"/>
                  </a:lnTo>
                  <a:lnTo>
                    <a:pt x="0" y="120674"/>
                  </a:lnTo>
                  <a:lnTo>
                    <a:pt x="2607" y="175816"/>
                  </a:lnTo>
                  <a:lnTo>
                    <a:pt x="8992" y="197724"/>
                  </a:lnTo>
                  <a:lnTo>
                    <a:pt x="19629" y="215260"/>
                  </a:lnTo>
                  <a:lnTo>
                    <a:pt x="35275" y="227734"/>
                  </a:lnTo>
                  <a:lnTo>
                    <a:pt x="44361" y="232698"/>
                  </a:lnTo>
                  <a:lnTo>
                    <a:pt x="51588" y="231328"/>
                  </a:lnTo>
                  <a:lnTo>
                    <a:pt x="57575" y="225735"/>
                  </a:lnTo>
                  <a:lnTo>
                    <a:pt x="83154" y="168368"/>
                  </a:lnTo>
                  <a:lnTo>
                    <a:pt x="90869" y="134056"/>
                  </a:lnTo>
                  <a:lnTo>
                    <a:pt x="93690" y="76077"/>
                  </a:lnTo>
                  <a:lnTo>
                    <a:pt x="105545" y="136387"/>
                  </a:lnTo>
                  <a:lnTo>
                    <a:pt x="113234" y="156804"/>
                  </a:lnTo>
                  <a:lnTo>
                    <a:pt x="124451" y="173677"/>
                  </a:lnTo>
                  <a:lnTo>
                    <a:pt x="131887" y="177943"/>
                  </a:lnTo>
                  <a:lnTo>
                    <a:pt x="149508" y="179562"/>
                  </a:lnTo>
                  <a:lnTo>
                    <a:pt x="162799" y="176383"/>
                  </a:lnTo>
                  <a:lnTo>
                    <a:pt x="178345" y="1689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44726" y="5224701"/>
              <a:ext cx="15782" cy="400084"/>
            </a:xfrm>
            <a:custGeom>
              <a:avLst/>
              <a:gdLst/>
              <a:ahLst/>
              <a:cxnLst/>
              <a:rect l="0" t="0" r="0" b="0"/>
              <a:pathLst>
                <a:path w="15782" h="400084">
                  <a:moveTo>
                    <a:pt x="15781" y="0"/>
                  </a:moveTo>
                  <a:lnTo>
                    <a:pt x="6716" y="58616"/>
                  </a:lnTo>
                  <a:lnTo>
                    <a:pt x="232" y="121452"/>
                  </a:lnTo>
                  <a:lnTo>
                    <a:pt x="3765" y="170127"/>
                  </a:lnTo>
                  <a:lnTo>
                    <a:pt x="4812" y="221594"/>
                  </a:lnTo>
                  <a:lnTo>
                    <a:pt x="2002" y="270768"/>
                  </a:lnTo>
                  <a:lnTo>
                    <a:pt x="0" y="314974"/>
                  </a:lnTo>
                  <a:lnTo>
                    <a:pt x="4215" y="371833"/>
                  </a:lnTo>
                  <a:lnTo>
                    <a:pt x="525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5963" y="5361571"/>
              <a:ext cx="80358" cy="210571"/>
            </a:xfrm>
            <a:custGeom>
              <a:avLst/>
              <a:gdLst/>
              <a:ahLst/>
              <a:cxnLst/>
              <a:rect l="0" t="0" r="0" b="0"/>
              <a:pathLst>
                <a:path w="80358" h="210571">
                  <a:moveTo>
                    <a:pt x="59300" y="0"/>
                  </a:moveTo>
                  <a:lnTo>
                    <a:pt x="9802" y="59593"/>
                  </a:lnTo>
                  <a:lnTo>
                    <a:pt x="2206" y="79908"/>
                  </a:lnTo>
                  <a:lnTo>
                    <a:pt x="0" y="103365"/>
                  </a:lnTo>
                  <a:lnTo>
                    <a:pt x="2919" y="125489"/>
                  </a:lnTo>
                  <a:lnTo>
                    <a:pt x="16728" y="157675"/>
                  </a:lnTo>
                  <a:lnTo>
                    <a:pt x="41227" y="183849"/>
                  </a:lnTo>
                  <a:lnTo>
                    <a:pt x="803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97377" y="5382406"/>
              <a:ext cx="136872" cy="176449"/>
            </a:xfrm>
            <a:custGeom>
              <a:avLst/>
              <a:gdLst/>
              <a:ahLst/>
              <a:cxnLst/>
              <a:rect l="0" t="0" r="0" b="0"/>
              <a:pathLst>
                <a:path w="136872" h="176449">
                  <a:moveTo>
                    <a:pt x="0" y="147621"/>
                  </a:moveTo>
                  <a:lnTo>
                    <a:pt x="60873" y="113293"/>
                  </a:lnTo>
                  <a:lnTo>
                    <a:pt x="90793" y="87418"/>
                  </a:lnTo>
                  <a:lnTo>
                    <a:pt x="106581" y="61153"/>
                  </a:lnTo>
                  <a:lnTo>
                    <a:pt x="107319" y="51371"/>
                  </a:lnTo>
                  <a:lnTo>
                    <a:pt x="101900" y="31144"/>
                  </a:lnTo>
                  <a:lnTo>
                    <a:pt x="85695" y="5615"/>
                  </a:lnTo>
                  <a:lnTo>
                    <a:pt x="77017" y="1478"/>
                  </a:lnTo>
                  <a:lnTo>
                    <a:pt x="54897" y="0"/>
                  </a:lnTo>
                  <a:lnTo>
                    <a:pt x="35707" y="6363"/>
                  </a:lnTo>
                  <a:lnTo>
                    <a:pt x="27315" y="11335"/>
                  </a:lnTo>
                  <a:lnTo>
                    <a:pt x="14870" y="26218"/>
                  </a:lnTo>
                  <a:lnTo>
                    <a:pt x="6609" y="45701"/>
                  </a:lnTo>
                  <a:lnTo>
                    <a:pt x="3128" y="81808"/>
                  </a:lnTo>
                  <a:lnTo>
                    <a:pt x="6460" y="104333"/>
                  </a:lnTo>
                  <a:lnTo>
                    <a:pt x="14960" y="122923"/>
                  </a:lnTo>
                  <a:lnTo>
                    <a:pt x="39480" y="153921"/>
                  </a:lnTo>
                  <a:lnTo>
                    <a:pt x="65510" y="169895"/>
                  </a:lnTo>
                  <a:lnTo>
                    <a:pt x="101039" y="176448"/>
                  </a:lnTo>
                  <a:lnTo>
                    <a:pt x="118216" y="174861"/>
                  </a:lnTo>
                  <a:lnTo>
                    <a:pt x="136871" y="1686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383655" y="5124339"/>
              <a:ext cx="306980" cy="408897"/>
            </a:xfrm>
            <a:custGeom>
              <a:avLst/>
              <a:gdLst/>
              <a:ahLst/>
              <a:cxnLst/>
              <a:rect l="0" t="0" r="0" b="0"/>
              <a:pathLst>
                <a:path w="306980" h="408897">
                  <a:moveTo>
                    <a:pt x="140147" y="16134"/>
                  </a:moveTo>
                  <a:lnTo>
                    <a:pt x="123380" y="10544"/>
                  </a:lnTo>
                  <a:lnTo>
                    <a:pt x="105789" y="10920"/>
                  </a:lnTo>
                  <a:lnTo>
                    <a:pt x="65900" y="20693"/>
                  </a:lnTo>
                  <a:lnTo>
                    <a:pt x="48267" y="33368"/>
                  </a:lnTo>
                  <a:lnTo>
                    <a:pt x="33801" y="50700"/>
                  </a:lnTo>
                  <a:lnTo>
                    <a:pt x="14982" y="93542"/>
                  </a:lnTo>
                  <a:lnTo>
                    <a:pt x="0" y="146717"/>
                  </a:lnTo>
                  <a:lnTo>
                    <a:pt x="486" y="182727"/>
                  </a:lnTo>
                  <a:lnTo>
                    <a:pt x="14362" y="245320"/>
                  </a:lnTo>
                  <a:lnTo>
                    <a:pt x="32596" y="308487"/>
                  </a:lnTo>
                  <a:lnTo>
                    <a:pt x="51478" y="347512"/>
                  </a:lnTo>
                  <a:lnTo>
                    <a:pt x="93246" y="390460"/>
                  </a:lnTo>
                  <a:lnTo>
                    <a:pt x="126381" y="406765"/>
                  </a:lnTo>
                  <a:lnTo>
                    <a:pt x="152356" y="408896"/>
                  </a:lnTo>
                  <a:lnTo>
                    <a:pt x="177159" y="404774"/>
                  </a:lnTo>
                  <a:lnTo>
                    <a:pt x="195981" y="395143"/>
                  </a:lnTo>
                  <a:lnTo>
                    <a:pt x="255953" y="338607"/>
                  </a:lnTo>
                  <a:lnTo>
                    <a:pt x="278316" y="308603"/>
                  </a:lnTo>
                  <a:lnTo>
                    <a:pt x="296945" y="257136"/>
                  </a:lnTo>
                  <a:lnTo>
                    <a:pt x="306300" y="196320"/>
                  </a:lnTo>
                  <a:lnTo>
                    <a:pt x="306979" y="137557"/>
                  </a:lnTo>
                  <a:lnTo>
                    <a:pt x="293941" y="87821"/>
                  </a:lnTo>
                  <a:lnTo>
                    <a:pt x="272673" y="50243"/>
                  </a:lnTo>
                  <a:lnTo>
                    <a:pt x="239635" y="11693"/>
                  </a:lnTo>
                  <a:lnTo>
                    <a:pt x="218679" y="2462"/>
                  </a:lnTo>
                  <a:lnTo>
                    <a:pt x="206540" y="0"/>
                  </a:lnTo>
                  <a:lnTo>
                    <a:pt x="183693" y="3504"/>
                  </a:lnTo>
                  <a:lnTo>
                    <a:pt x="140147" y="26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713609" y="5349733"/>
              <a:ext cx="126049" cy="204970"/>
            </a:xfrm>
            <a:custGeom>
              <a:avLst/>
              <a:gdLst/>
              <a:ahLst/>
              <a:cxnLst/>
              <a:rect l="0" t="0" r="0" b="0"/>
              <a:pathLst>
                <a:path w="126049" h="204970">
                  <a:moveTo>
                    <a:pt x="31292" y="96066"/>
                  </a:moveTo>
                  <a:lnTo>
                    <a:pt x="25702" y="112834"/>
                  </a:lnTo>
                  <a:lnTo>
                    <a:pt x="26078" y="130425"/>
                  </a:lnTo>
                  <a:lnTo>
                    <a:pt x="27805" y="149941"/>
                  </a:lnTo>
                  <a:lnTo>
                    <a:pt x="25620" y="191066"/>
                  </a:lnTo>
                  <a:lnTo>
                    <a:pt x="27511" y="201513"/>
                  </a:lnTo>
                  <a:lnTo>
                    <a:pt x="26431" y="204969"/>
                  </a:lnTo>
                  <a:lnTo>
                    <a:pt x="23372" y="203763"/>
                  </a:lnTo>
                  <a:lnTo>
                    <a:pt x="18993" y="199449"/>
                  </a:lnTo>
                  <a:lnTo>
                    <a:pt x="7241" y="171022"/>
                  </a:lnTo>
                  <a:lnTo>
                    <a:pt x="1194" y="119494"/>
                  </a:lnTo>
                  <a:lnTo>
                    <a:pt x="0" y="64256"/>
                  </a:lnTo>
                  <a:lnTo>
                    <a:pt x="2176" y="38644"/>
                  </a:lnTo>
                  <a:lnTo>
                    <a:pt x="10943" y="19463"/>
                  </a:lnTo>
                  <a:lnTo>
                    <a:pt x="25757" y="6258"/>
                  </a:lnTo>
                  <a:lnTo>
                    <a:pt x="34621" y="1099"/>
                  </a:lnTo>
                  <a:lnTo>
                    <a:pt x="42870" y="0"/>
                  </a:lnTo>
                  <a:lnTo>
                    <a:pt x="58274" y="5017"/>
                  </a:lnTo>
                  <a:lnTo>
                    <a:pt x="80101" y="20996"/>
                  </a:lnTo>
                  <a:lnTo>
                    <a:pt x="91199" y="40085"/>
                  </a:lnTo>
                  <a:lnTo>
                    <a:pt x="111580" y="95626"/>
                  </a:lnTo>
                  <a:lnTo>
                    <a:pt x="122844" y="141213"/>
                  </a:lnTo>
                  <a:lnTo>
                    <a:pt x="126048" y="201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04292" y="5087830"/>
              <a:ext cx="30123" cy="421141"/>
            </a:xfrm>
            <a:custGeom>
              <a:avLst/>
              <a:gdLst/>
              <a:ahLst/>
              <a:cxnLst/>
              <a:rect l="0" t="0" r="0" b="0"/>
              <a:pathLst>
                <a:path w="30123" h="421141">
                  <a:moveTo>
                    <a:pt x="9065" y="0"/>
                  </a:moveTo>
                  <a:lnTo>
                    <a:pt x="0" y="58617"/>
                  </a:lnTo>
                  <a:lnTo>
                    <a:pt x="4559" y="115764"/>
                  </a:lnTo>
                  <a:lnTo>
                    <a:pt x="7730" y="178970"/>
                  </a:lnTo>
                  <a:lnTo>
                    <a:pt x="8669" y="242151"/>
                  </a:lnTo>
                  <a:lnTo>
                    <a:pt x="16222" y="303506"/>
                  </a:lnTo>
                  <a:lnTo>
                    <a:pt x="19764" y="352491"/>
                  </a:lnTo>
                  <a:lnTo>
                    <a:pt x="27729" y="405847"/>
                  </a:lnTo>
                  <a:lnTo>
                    <a:pt x="3012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08072" y="5235229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64883" y="16789"/>
                  </a:lnTo>
                  <a:lnTo>
                    <a:pt x="109432" y="23334"/>
                  </a:lnTo>
                  <a:lnTo>
                    <a:pt x="45953" y="3890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21868" y="5316966"/>
              <a:ext cx="196816" cy="171608"/>
            </a:xfrm>
            <a:custGeom>
              <a:avLst/>
              <a:gdLst/>
              <a:ahLst/>
              <a:cxnLst/>
              <a:rect l="0" t="0" r="0" b="0"/>
              <a:pathLst>
                <a:path w="196816" h="171608">
                  <a:moveTo>
                    <a:pt x="91530" y="76191"/>
                  </a:moveTo>
                  <a:lnTo>
                    <a:pt x="91530" y="53834"/>
                  </a:lnTo>
                  <a:lnTo>
                    <a:pt x="80352" y="23163"/>
                  </a:lnTo>
                  <a:lnTo>
                    <a:pt x="65505" y="8559"/>
                  </a:lnTo>
                  <a:lnTo>
                    <a:pt x="56632" y="3027"/>
                  </a:lnTo>
                  <a:lnTo>
                    <a:pt x="37415" y="0"/>
                  </a:lnTo>
                  <a:lnTo>
                    <a:pt x="27378" y="830"/>
                  </a:lnTo>
                  <a:lnTo>
                    <a:pt x="19516" y="4894"/>
                  </a:lnTo>
                  <a:lnTo>
                    <a:pt x="7661" y="18767"/>
                  </a:lnTo>
                  <a:lnTo>
                    <a:pt x="0" y="51897"/>
                  </a:lnTo>
                  <a:lnTo>
                    <a:pt x="5816" y="103844"/>
                  </a:lnTo>
                  <a:lnTo>
                    <a:pt x="16090" y="137027"/>
                  </a:lnTo>
                  <a:lnTo>
                    <a:pt x="27196" y="154312"/>
                  </a:lnTo>
                  <a:lnTo>
                    <a:pt x="43050" y="166673"/>
                  </a:lnTo>
                  <a:lnTo>
                    <a:pt x="52191" y="171607"/>
                  </a:lnTo>
                  <a:lnTo>
                    <a:pt x="60625" y="171387"/>
                  </a:lnTo>
                  <a:lnTo>
                    <a:pt x="68587" y="167731"/>
                  </a:lnTo>
                  <a:lnTo>
                    <a:pt x="82503" y="154310"/>
                  </a:lnTo>
                  <a:lnTo>
                    <a:pt x="92587" y="136647"/>
                  </a:lnTo>
                  <a:lnTo>
                    <a:pt x="101357" y="89259"/>
                  </a:lnTo>
                  <a:lnTo>
                    <a:pt x="103931" y="88412"/>
                  </a:lnTo>
                  <a:lnTo>
                    <a:pt x="141389" y="135104"/>
                  </a:lnTo>
                  <a:lnTo>
                    <a:pt x="149336" y="138863"/>
                  </a:lnTo>
                  <a:lnTo>
                    <a:pt x="167524" y="139920"/>
                  </a:lnTo>
                  <a:lnTo>
                    <a:pt x="181067" y="136490"/>
                  </a:lnTo>
                  <a:lnTo>
                    <a:pt x="196815" y="128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45966" y="5256286"/>
              <a:ext cx="88532" cy="203628"/>
            </a:xfrm>
            <a:custGeom>
              <a:avLst/>
              <a:gdLst/>
              <a:ahLst/>
              <a:cxnLst/>
              <a:rect l="0" t="0" r="0" b="0"/>
              <a:pathLst>
                <a:path w="88532" h="203628">
                  <a:moveTo>
                    <a:pt x="25360" y="115814"/>
                  </a:moveTo>
                  <a:lnTo>
                    <a:pt x="28479" y="158505"/>
                  </a:lnTo>
                  <a:lnTo>
                    <a:pt x="40978" y="203627"/>
                  </a:lnTo>
                  <a:lnTo>
                    <a:pt x="21501" y="146307"/>
                  </a:lnTo>
                  <a:lnTo>
                    <a:pt x="762" y="84132"/>
                  </a:lnTo>
                  <a:lnTo>
                    <a:pt x="0" y="63129"/>
                  </a:lnTo>
                  <a:lnTo>
                    <a:pt x="4730" y="43265"/>
                  </a:lnTo>
                  <a:lnTo>
                    <a:pt x="14631" y="26638"/>
                  </a:lnTo>
                  <a:lnTo>
                    <a:pt x="29950" y="14569"/>
                  </a:lnTo>
                  <a:lnTo>
                    <a:pt x="48457" y="6475"/>
                  </a:lnTo>
                  <a:lnTo>
                    <a:pt x="885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50310" y="5287872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60838" y="52036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552722" y="5266815"/>
              <a:ext cx="167555" cy="229998"/>
            </a:xfrm>
            <a:custGeom>
              <a:avLst/>
              <a:gdLst/>
              <a:ahLst/>
              <a:cxnLst/>
              <a:rect l="0" t="0" r="0" b="0"/>
              <a:pathLst>
                <a:path w="167555" h="229998">
                  <a:moveTo>
                    <a:pt x="66044" y="10528"/>
                  </a:moveTo>
                  <a:lnTo>
                    <a:pt x="49276" y="4939"/>
                  </a:lnTo>
                  <a:lnTo>
                    <a:pt x="41997" y="5632"/>
                  </a:lnTo>
                  <a:lnTo>
                    <a:pt x="27671" y="12642"/>
                  </a:lnTo>
                  <a:lnTo>
                    <a:pt x="16624" y="26675"/>
                  </a:lnTo>
                  <a:lnTo>
                    <a:pt x="0" y="64281"/>
                  </a:lnTo>
                  <a:lnTo>
                    <a:pt x="202" y="106264"/>
                  </a:lnTo>
                  <a:lnTo>
                    <a:pt x="11921" y="156041"/>
                  </a:lnTo>
                  <a:lnTo>
                    <a:pt x="35552" y="196549"/>
                  </a:lnTo>
                  <a:lnTo>
                    <a:pt x="68340" y="227427"/>
                  </a:lnTo>
                  <a:lnTo>
                    <a:pt x="78103" y="229997"/>
                  </a:lnTo>
                  <a:lnTo>
                    <a:pt x="98310" y="226613"/>
                  </a:lnTo>
                  <a:lnTo>
                    <a:pt x="123827" y="211554"/>
                  </a:lnTo>
                  <a:lnTo>
                    <a:pt x="135789" y="195799"/>
                  </a:lnTo>
                  <a:lnTo>
                    <a:pt x="162836" y="137265"/>
                  </a:lnTo>
                  <a:lnTo>
                    <a:pt x="167554" y="105850"/>
                  </a:lnTo>
                  <a:lnTo>
                    <a:pt x="163412" y="78630"/>
                  </a:lnTo>
                  <a:lnTo>
                    <a:pt x="147926" y="46694"/>
                  </a:lnTo>
                  <a:lnTo>
                    <a:pt x="1081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094253" y="4961488"/>
            <a:ext cx="1954092" cy="684354"/>
            <a:chOff x="3094253" y="4961488"/>
            <a:chExt cx="1954092" cy="684354"/>
          </a:xfrm>
        </p:grpSpPr>
        <p:sp>
          <p:nvSpPr>
            <p:cNvPr id="130" name="Freeform 129"/>
            <p:cNvSpPr/>
            <p:nvPr/>
          </p:nvSpPr>
          <p:spPr>
            <a:xfrm>
              <a:off x="3094253" y="4961488"/>
              <a:ext cx="145695" cy="579068"/>
            </a:xfrm>
            <a:custGeom>
              <a:avLst/>
              <a:gdLst/>
              <a:ahLst/>
              <a:cxnLst/>
              <a:rect l="0" t="0" r="0" b="0"/>
              <a:pathLst>
                <a:path w="145695" h="579068">
                  <a:moveTo>
                    <a:pt x="145694" y="0"/>
                  </a:moveTo>
                  <a:lnTo>
                    <a:pt x="99913" y="54115"/>
                  </a:lnTo>
                  <a:lnTo>
                    <a:pt x="66331" y="100637"/>
                  </a:lnTo>
                  <a:lnTo>
                    <a:pt x="37168" y="163292"/>
                  </a:lnTo>
                  <a:lnTo>
                    <a:pt x="17092" y="214629"/>
                  </a:lnTo>
                  <a:lnTo>
                    <a:pt x="4385" y="266885"/>
                  </a:lnTo>
                  <a:lnTo>
                    <a:pt x="100" y="320582"/>
                  </a:lnTo>
                  <a:lnTo>
                    <a:pt x="0" y="378087"/>
                  </a:lnTo>
                  <a:lnTo>
                    <a:pt x="12974" y="440625"/>
                  </a:lnTo>
                  <a:lnTo>
                    <a:pt x="44465" y="503774"/>
                  </a:lnTo>
                  <a:lnTo>
                    <a:pt x="86845" y="564402"/>
                  </a:lnTo>
                  <a:lnTo>
                    <a:pt x="93052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83706" y="5163042"/>
              <a:ext cx="177341" cy="356458"/>
            </a:xfrm>
            <a:custGeom>
              <a:avLst/>
              <a:gdLst/>
              <a:ahLst/>
              <a:cxnLst/>
              <a:rect l="0" t="0" r="0" b="0"/>
              <a:pathLst>
                <a:path w="177341" h="356458">
                  <a:moveTo>
                    <a:pt x="50998" y="72187"/>
                  </a:moveTo>
                  <a:lnTo>
                    <a:pt x="36344" y="130804"/>
                  </a:lnTo>
                  <a:lnTo>
                    <a:pt x="22800" y="192214"/>
                  </a:lnTo>
                  <a:lnTo>
                    <a:pt x="11979" y="250617"/>
                  </a:lnTo>
                  <a:lnTo>
                    <a:pt x="3906" y="301625"/>
                  </a:lnTo>
                  <a:lnTo>
                    <a:pt x="2056" y="303524"/>
                  </a:lnTo>
                  <a:lnTo>
                    <a:pt x="0" y="290037"/>
                  </a:lnTo>
                  <a:lnTo>
                    <a:pt x="5916" y="240955"/>
                  </a:lnTo>
                  <a:lnTo>
                    <a:pt x="11417" y="182386"/>
                  </a:lnTo>
                  <a:lnTo>
                    <a:pt x="17833" y="125150"/>
                  </a:lnTo>
                  <a:lnTo>
                    <a:pt x="27506" y="67094"/>
                  </a:lnTo>
                  <a:lnTo>
                    <a:pt x="44120" y="9732"/>
                  </a:lnTo>
                  <a:lnTo>
                    <a:pt x="49922" y="3644"/>
                  </a:lnTo>
                  <a:lnTo>
                    <a:pt x="57300" y="755"/>
                  </a:lnTo>
                  <a:lnTo>
                    <a:pt x="65728" y="0"/>
                  </a:lnTo>
                  <a:lnTo>
                    <a:pt x="72516" y="5345"/>
                  </a:lnTo>
                  <a:lnTo>
                    <a:pt x="87659" y="39644"/>
                  </a:lnTo>
                  <a:lnTo>
                    <a:pt x="106894" y="102029"/>
                  </a:lnTo>
                  <a:lnTo>
                    <a:pt x="127783" y="162425"/>
                  </a:lnTo>
                  <a:lnTo>
                    <a:pt x="147794" y="216614"/>
                  </a:lnTo>
                  <a:lnTo>
                    <a:pt x="163011" y="276754"/>
                  </a:lnTo>
                  <a:lnTo>
                    <a:pt x="174163" y="328668"/>
                  </a:lnTo>
                  <a:lnTo>
                    <a:pt x="177340" y="3564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345232" y="540368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7" y="3120"/>
                  </a:lnTo>
                  <a:lnTo>
                    <a:pt x="1659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503160" y="5119416"/>
              <a:ext cx="171813" cy="357970"/>
            </a:xfrm>
            <a:custGeom>
              <a:avLst/>
              <a:gdLst/>
              <a:ahLst/>
              <a:cxnLst/>
              <a:rect l="0" t="0" r="0" b="0"/>
              <a:pathLst>
                <a:path w="171813" h="357970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8644" y="168492"/>
                  </a:lnTo>
                  <a:lnTo>
                    <a:pt x="27231" y="216169"/>
                  </a:lnTo>
                  <a:lnTo>
                    <a:pt x="31465" y="266171"/>
                  </a:lnTo>
                  <a:lnTo>
                    <a:pt x="42783" y="322462"/>
                  </a:lnTo>
                  <a:lnTo>
                    <a:pt x="46069" y="334298"/>
                  </a:lnTo>
                  <a:lnTo>
                    <a:pt x="45921" y="339848"/>
                  </a:lnTo>
                  <a:lnTo>
                    <a:pt x="43482" y="341209"/>
                  </a:lnTo>
                  <a:lnTo>
                    <a:pt x="39516" y="339777"/>
                  </a:lnTo>
                  <a:lnTo>
                    <a:pt x="31990" y="328826"/>
                  </a:lnTo>
                  <a:lnTo>
                    <a:pt x="25916" y="311091"/>
                  </a:lnTo>
                  <a:lnTo>
                    <a:pt x="23666" y="275969"/>
                  </a:lnTo>
                  <a:lnTo>
                    <a:pt x="35901" y="221392"/>
                  </a:lnTo>
                  <a:lnTo>
                    <a:pt x="51451" y="195189"/>
                  </a:lnTo>
                  <a:lnTo>
                    <a:pt x="58867" y="190957"/>
                  </a:lnTo>
                  <a:lnTo>
                    <a:pt x="76466" y="189375"/>
                  </a:lnTo>
                  <a:lnTo>
                    <a:pt x="106104" y="195061"/>
                  </a:lnTo>
                  <a:lnTo>
                    <a:pt x="123587" y="207187"/>
                  </a:lnTo>
                  <a:lnTo>
                    <a:pt x="137985" y="224274"/>
                  </a:lnTo>
                  <a:lnTo>
                    <a:pt x="164428" y="284548"/>
                  </a:lnTo>
                  <a:lnTo>
                    <a:pt x="171735" y="305450"/>
                  </a:lnTo>
                  <a:lnTo>
                    <a:pt x="171812" y="314768"/>
                  </a:lnTo>
                  <a:lnTo>
                    <a:pt x="165658" y="331359"/>
                  </a:lnTo>
                  <a:lnTo>
                    <a:pt x="152004" y="343412"/>
                  </a:lnTo>
                  <a:lnTo>
                    <a:pt x="133068" y="351499"/>
                  </a:lnTo>
                  <a:lnTo>
                    <a:pt x="85903" y="356691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738065" y="5298400"/>
              <a:ext cx="130735" cy="202895"/>
            </a:xfrm>
            <a:custGeom>
              <a:avLst/>
              <a:gdLst/>
              <a:ahLst/>
              <a:cxnLst/>
              <a:rect l="0" t="0" r="0" b="0"/>
              <a:pathLst>
                <a:path w="130735" h="202895">
                  <a:moveTo>
                    <a:pt x="80950" y="42114"/>
                  </a:moveTo>
                  <a:lnTo>
                    <a:pt x="58593" y="42114"/>
                  </a:lnTo>
                  <a:lnTo>
                    <a:pt x="27922" y="53293"/>
                  </a:lnTo>
                  <a:lnTo>
                    <a:pt x="13318" y="68139"/>
                  </a:lnTo>
                  <a:lnTo>
                    <a:pt x="4098" y="87606"/>
                  </a:lnTo>
                  <a:lnTo>
                    <a:pt x="0" y="111856"/>
                  </a:lnTo>
                  <a:lnTo>
                    <a:pt x="8871" y="151815"/>
                  </a:lnTo>
                  <a:lnTo>
                    <a:pt x="26318" y="182113"/>
                  </a:lnTo>
                  <a:lnTo>
                    <a:pt x="42631" y="195193"/>
                  </a:lnTo>
                  <a:lnTo>
                    <a:pt x="51894" y="200319"/>
                  </a:lnTo>
                  <a:lnTo>
                    <a:pt x="71545" y="202894"/>
                  </a:lnTo>
                  <a:lnTo>
                    <a:pt x="90808" y="198970"/>
                  </a:lnTo>
                  <a:lnTo>
                    <a:pt x="107168" y="189427"/>
                  </a:lnTo>
                  <a:lnTo>
                    <a:pt x="119118" y="171147"/>
                  </a:lnTo>
                  <a:lnTo>
                    <a:pt x="127159" y="146256"/>
                  </a:lnTo>
                  <a:lnTo>
                    <a:pt x="130734" y="115695"/>
                  </a:lnTo>
                  <a:lnTo>
                    <a:pt x="126082" y="88855"/>
                  </a:lnTo>
                  <a:lnTo>
                    <a:pt x="104033" y="43029"/>
                  </a:lnTo>
                  <a:lnTo>
                    <a:pt x="704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882186" y="5256286"/>
              <a:ext cx="115814" cy="172975"/>
            </a:xfrm>
            <a:custGeom>
              <a:avLst/>
              <a:gdLst/>
              <a:ahLst/>
              <a:cxnLst/>
              <a:rect l="0" t="0" r="0" b="0"/>
              <a:pathLst>
                <a:path w="115814" h="172975">
                  <a:moveTo>
                    <a:pt x="0" y="42114"/>
                  </a:moveTo>
                  <a:lnTo>
                    <a:pt x="34747" y="95989"/>
                  </a:lnTo>
                  <a:lnTo>
                    <a:pt x="67728" y="150801"/>
                  </a:lnTo>
                  <a:lnTo>
                    <a:pt x="81184" y="169968"/>
                  </a:lnTo>
                  <a:lnTo>
                    <a:pt x="86878" y="172974"/>
                  </a:lnTo>
                  <a:lnTo>
                    <a:pt x="91843" y="171468"/>
                  </a:lnTo>
                  <a:lnTo>
                    <a:pt x="100481" y="160436"/>
                  </a:lnTo>
                  <a:lnTo>
                    <a:pt x="108219" y="143835"/>
                  </a:lnTo>
                  <a:lnTo>
                    <a:pt x="114813" y="82834"/>
                  </a:lnTo>
                  <a:lnTo>
                    <a:pt x="115616" y="2780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050642" y="5256171"/>
              <a:ext cx="126343" cy="206248"/>
            </a:xfrm>
            <a:custGeom>
              <a:avLst/>
              <a:gdLst/>
              <a:ahLst/>
              <a:cxnLst/>
              <a:rect l="0" t="0" r="0" b="0"/>
              <a:pathLst>
                <a:path w="126343" h="206248">
                  <a:moveTo>
                    <a:pt x="0" y="84343"/>
                  </a:moveTo>
                  <a:lnTo>
                    <a:pt x="17980" y="99984"/>
                  </a:lnTo>
                  <a:lnTo>
                    <a:pt x="34897" y="108062"/>
                  </a:lnTo>
                  <a:lnTo>
                    <a:pt x="54114" y="109313"/>
                  </a:lnTo>
                  <a:lnTo>
                    <a:pt x="74353" y="104799"/>
                  </a:lnTo>
                  <a:lnTo>
                    <a:pt x="95047" y="94995"/>
                  </a:lnTo>
                  <a:lnTo>
                    <a:pt x="101969" y="86765"/>
                  </a:lnTo>
                  <a:lnTo>
                    <a:pt x="109660" y="65142"/>
                  </a:lnTo>
                  <a:lnTo>
                    <a:pt x="108401" y="32251"/>
                  </a:lnTo>
                  <a:lnTo>
                    <a:pt x="100430" y="14008"/>
                  </a:lnTo>
                  <a:lnTo>
                    <a:pt x="95030" y="5867"/>
                  </a:lnTo>
                  <a:lnTo>
                    <a:pt x="87920" y="1610"/>
                  </a:lnTo>
                  <a:lnTo>
                    <a:pt x="70661" y="0"/>
                  </a:lnTo>
                  <a:lnTo>
                    <a:pt x="54411" y="6303"/>
                  </a:lnTo>
                  <a:lnTo>
                    <a:pt x="39390" y="18073"/>
                  </a:lnTo>
                  <a:lnTo>
                    <a:pt x="18950" y="44431"/>
                  </a:lnTo>
                  <a:lnTo>
                    <a:pt x="9202" y="64265"/>
                  </a:lnTo>
                  <a:lnTo>
                    <a:pt x="7209" y="84778"/>
                  </a:lnTo>
                  <a:lnTo>
                    <a:pt x="11261" y="144279"/>
                  </a:lnTo>
                  <a:lnTo>
                    <a:pt x="15923" y="167133"/>
                  </a:lnTo>
                  <a:lnTo>
                    <a:pt x="28134" y="185870"/>
                  </a:lnTo>
                  <a:lnTo>
                    <a:pt x="36303" y="194141"/>
                  </a:lnTo>
                  <a:lnTo>
                    <a:pt x="57859" y="203332"/>
                  </a:lnTo>
                  <a:lnTo>
                    <a:pt x="81867" y="206247"/>
                  </a:lnTo>
                  <a:lnTo>
                    <a:pt x="126342" y="2001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445609" y="5094089"/>
              <a:ext cx="245801" cy="330654"/>
            </a:xfrm>
            <a:custGeom>
              <a:avLst/>
              <a:gdLst/>
              <a:ahLst/>
              <a:cxnLst/>
              <a:rect l="0" t="0" r="0" b="0"/>
              <a:pathLst>
                <a:path w="245801" h="330654">
                  <a:moveTo>
                    <a:pt x="47229" y="330653"/>
                  </a:moveTo>
                  <a:lnTo>
                    <a:pt x="36051" y="313885"/>
                  </a:lnTo>
                  <a:lnTo>
                    <a:pt x="29100" y="281101"/>
                  </a:lnTo>
                  <a:lnTo>
                    <a:pt x="25581" y="226932"/>
                  </a:lnTo>
                  <a:lnTo>
                    <a:pt x="19108" y="178128"/>
                  </a:lnTo>
                  <a:lnTo>
                    <a:pt x="15501" y="126623"/>
                  </a:lnTo>
                  <a:lnTo>
                    <a:pt x="8712" y="75488"/>
                  </a:lnTo>
                  <a:lnTo>
                    <a:pt x="2707" y="18814"/>
                  </a:lnTo>
                  <a:lnTo>
                    <a:pt x="0" y="6947"/>
                  </a:lnTo>
                  <a:lnTo>
                    <a:pt x="535" y="1375"/>
                  </a:lnTo>
                  <a:lnTo>
                    <a:pt x="3232" y="0"/>
                  </a:lnTo>
                  <a:lnTo>
                    <a:pt x="7369" y="1424"/>
                  </a:lnTo>
                  <a:lnTo>
                    <a:pt x="24371" y="25783"/>
                  </a:lnTo>
                  <a:lnTo>
                    <a:pt x="54863" y="86363"/>
                  </a:lnTo>
                  <a:lnTo>
                    <a:pt x="76094" y="146925"/>
                  </a:lnTo>
                  <a:lnTo>
                    <a:pt x="97601" y="190982"/>
                  </a:lnTo>
                  <a:lnTo>
                    <a:pt x="119051" y="243792"/>
                  </a:lnTo>
                  <a:lnTo>
                    <a:pt x="146988" y="286849"/>
                  </a:lnTo>
                  <a:lnTo>
                    <a:pt x="165266" y="303776"/>
                  </a:lnTo>
                  <a:lnTo>
                    <a:pt x="188208" y="312859"/>
                  </a:lnTo>
                  <a:lnTo>
                    <a:pt x="200876" y="315281"/>
                  </a:lnTo>
                  <a:lnTo>
                    <a:pt x="211662" y="313386"/>
                  </a:lnTo>
                  <a:lnTo>
                    <a:pt x="229885" y="301922"/>
                  </a:lnTo>
                  <a:lnTo>
                    <a:pt x="239544" y="282009"/>
                  </a:lnTo>
                  <a:lnTo>
                    <a:pt x="245744" y="231097"/>
                  </a:lnTo>
                  <a:lnTo>
                    <a:pt x="245800" y="168745"/>
                  </a:lnTo>
                  <a:lnTo>
                    <a:pt x="235759" y="113274"/>
                  </a:lnTo>
                  <a:lnTo>
                    <a:pt x="226301" y="51336"/>
                  </a:lnTo>
                  <a:lnTo>
                    <a:pt x="215685" y="1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766579" y="5151001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766579" y="5098359"/>
              <a:ext cx="115815" cy="357970"/>
            </a:xfrm>
            <a:custGeom>
              <a:avLst/>
              <a:gdLst/>
              <a:ahLst/>
              <a:cxnLst/>
              <a:rect l="0" t="0" r="0" b="0"/>
              <a:pathLst>
                <a:path w="115815" h="357970">
                  <a:moveTo>
                    <a:pt x="115814" y="0"/>
                  </a:moveTo>
                  <a:lnTo>
                    <a:pt x="87133" y="56214"/>
                  </a:lnTo>
                  <a:lnTo>
                    <a:pt x="65478" y="114785"/>
                  </a:lnTo>
                  <a:lnTo>
                    <a:pt x="49589" y="166173"/>
                  </a:lnTo>
                  <a:lnTo>
                    <a:pt x="33151" y="216132"/>
                  </a:lnTo>
                  <a:lnTo>
                    <a:pt x="19052" y="275389"/>
                  </a:lnTo>
                  <a:lnTo>
                    <a:pt x="4977" y="33680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903450" y="4993074"/>
              <a:ext cx="144895" cy="652768"/>
            </a:xfrm>
            <a:custGeom>
              <a:avLst/>
              <a:gdLst/>
              <a:ahLst/>
              <a:cxnLst/>
              <a:rect l="0" t="0" r="0" b="0"/>
              <a:pathLst>
                <a:path w="144895" h="652768">
                  <a:moveTo>
                    <a:pt x="0" y="0"/>
                  </a:moveTo>
                  <a:lnTo>
                    <a:pt x="52540" y="60873"/>
                  </a:lnTo>
                  <a:lnTo>
                    <a:pt x="65465" y="77357"/>
                  </a:lnTo>
                  <a:lnTo>
                    <a:pt x="98293" y="138002"/>
                  </a:lnTo>
                  <a:lnTo>
                    <a:pt x="120758" y="194892"/>
                  </a:lnTo>
                  <a:lnTo>
                    <a:pt x="133341" y="244258"/>
                  </a:lnTo>
                  <a:lnTo>
                    <a:pt x="138944" y="294251"/>
                  </a:lnTo>
                  <a:lnTo>
                    <a:pt x="144894" y="351568"/>
                  </a:lnTo>
                  <a:lnTo>
                    <a:pt x="141315" y="412856"/>
                  </a:lnTo>
                  <a:lnTo>
                    <a:pt x="126003" y="475811"/>
                  </a:lnTo>
                  <a:lnTo>
                    <a:pt x="108750" y="535834"/>
                  </a:lnTo>
                  <a:lnTo>
                    <a:pt x="97083" y="567037"/>
                  </a:lnTo>
                  <a:lnTo>
                    <a:pt x="52368" y="624007"/>
                  </a:lnTo>
                  <a:lnTo>
                    <a:pt x="31585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32015" y="200041"/>
            <a:ext cx="2184296" cy="526426"/>
            <a:chOff x="332015" y="200041"/>
            <a:chExt cx="2184296" cy="526426"/>
          </a:xfrm>
        </p:grpSpPr>
        <p:sp>
          <p:nvSpPr>
            <p:cNvPr id="2" name="Freeform 1"/>
            <p:cNvSpPr/>
            <p:nvPr/>
          </p:nvSpPr>
          <p:spPr>
            <a:xfrm>
              <a:off x="332015" y="305326"/>
              <a:ext cx="183882" cy="399612"/>
            </a:xfrm>
            <a:custGeom>
              <a:avLst/>
              <a:gdLst/>
              <a:ahLst/>
              <a:cxnLst/>
              <a:rect l="0" t="0" r="0" b="0"/>
              <a:pathLst>
                <a:path w="183882" h="399612">
                  <a:moveTo>
                    <a:pt x="4896" y="0"/>
                  </a:moveTo>
                  <a:lnTo>
                    <a:pt x="4896" y="48931"/>
                  </a:lnTo>
                  <a:lnTo>
                    <a:pt x="4896" y="96776"/>
                  </a:lnTo>
                  <a:lnTo>
                    <a:pt x="4896" y="151117"/>
                  </a:lnTo>
                  <a:lnTo>
                    <a:pt x="4896" y="208552"/>
                  </a:lnTo>
                  <a:lnTo>
                    <a:pt x="4896" y="259495"/>
                  </a:lnTo>
                  <a:lnTo>
                    <a:pt x="4896" y="318630"/>
                  </a:lnTo>
                  <a:lnTo>
                    <a:pt x="0" y="373032"/>
                  </a:lnTo>
                  <a:lnTo>
                    <a:pt x="7010" y="392349"/>
                  </a:lnTo>
                  <a:lnTo>
                    <a:pt x="13324" y="397267"/>
                  </a:lnTo>
                  <a:lnTo>
                    <a:pt x="21044" y="399375"/>
                  </a:lnTo>
                  <a:lnTo>
                    <a:pt x="29699" y="399611"/>
                  </a:lnTo>
                  <a:lnTo>
                    <a:pt x="90542" y="383354"/>
                  </a:lnTo>
                  <a:lnTo>
                    <a:pt x="145556" y="379881"/>
                  </a:lnTo>
                  <a:lnTo>
                    <a:pt x="18388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45272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7440" y="26321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58010" y="494839"/>
              <a:ext cx="73700" cy="160344"/>
            </a:xfrm>
            <a:custGeom>
              <a:avLst/>
              <a:gdLst/>
              <a:ahLst/>
              <a:cxnLst/>
              <a:rect l="0" t="0" r="0" b="0"/>
              <a:pathLst>
                <a:path w="73700" h="160344">
                  <a:moveTo>
                    <a:pt x="0" y="73699"/>
                  </a:moveTo>
                  <a:lnTo>
                    <a:pt x="3119" y="116391"/>
                  </a:lnTo>
                  <a:lnTo>
                    <a:pt x="15619" y="160343"/>
                  </a:lnTo>
                  <a:lnTo>
                    <a:pt x="11129" y="98690"/>
                  </a:lnTo>
                  <a:lnTo>
                    <a:pt x="13046" y="57447"/>
                  </a:lnTo>
                  <a:lnTo>
                    <a:pt x="21786" y="33721"/>
                  </a:lnTo>
                  <a:lnTo>
                    <a:pt x="36589" y="17717"/>
                  </a:lnTo>
                  <a:lnTo>
                    <a:pt x="58414" y="524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02636" y="526424"/>
              <a:ext cx="13302" cy="115815"/>
            </a:xfrm>
            <a:custGeom>
              <a:avLst/>
              <a:gdLst/>
              <a:ahLst/>
              <a:cxnLst/>
              <a:rect l="0" t="0" r="0" b="0"/>
              <a:pathLst>
                <a:path w="13302" h="115815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601" y="44322"/>
                  </a:lnTo>
                  <a:lnTo>
                    <a:pt x="10841" y="84665"/>
                  </a:lnTo>
                  <a:lnTo>
                    <a:pt x="13301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05409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00165" y="471915"/>
              <a:ext cx="115815" cy="160632"/>
            </a:xfrm>
            <a:custGeom>
              <a:avLst/>
              <a:gdLst/>
              <a:ahLst/>
              <a:cxnLst/>
              <a:rect l="0" t="0" r="0" b="0"/>
              <a:pathLst>
                <a:path w="115815" h="160632">
                  <a:moveTo>
                    <a:pt x="0" y="65038"/>
                  </a:moveTo>
                  <a:lnTo>
                    <a:pt x="17981" y="80679"/>
                  </a:lnTo>
                  <a:lnTo>
                    <a:pt x="34898" y="88757"/>
                  </a:lnTo>
                  <a:lnTo>
                    <a:pt x="43153" y="89040"/>
                  </a:lnTo>
                  <a:lnTo>
                    <a:pt x="58563" y="83114"/>
                  </a:lnTo>
                  <a:lnTo>
                    <a:pt x="80393" y="66624"/>
                  </a:lnTo>
                  <a:lnTo>
                    <a:pt x="84011" y="59077"/>
                  </a:lnTo>
                  <a:lnTo>
                    <a:pt x="84912" y="41331"/>
                  </a:lnTo>
                  <a:lnTo>
                    <a:pt x="78293" y="24866"/>
                  </a:lnTo>
                  <a:lnTo>
                    <a:pt x="73253" y="17200"/>
                  </a:lnTo>
                  <a:lnTo>
                    <a:pt x="58293" y="5562"/>
                  </a:lnTo>
                  <a:lnTo>
                    <a:pt x="49391" y="821"/>
                  </a:lnTo>
                  <a:lnTo>
                    <a:pt x="39946" y="0"/>
                  </a:lnTo>
                  <a:lnTo>
                    <a:pt x="20094" y="5326"/>
                  </a:lnTo>
                  <a:lnTo>
                    <a:pt x="13396" y="12362"/>
                  </a:lnTo>
                  <a:lnTo>
                    <a:pt x="5954" y="32658"/>
                  </a:lnTo>
                  <a:lnTo>
                    <a:pt x="1764" y="70392"/>
                  </a:lnTo>
                  <a:lnTo>
                    <a:pt x="7023" y="94323"/>
                  </a:lnTo>
                  <a:lnTo>
                    <a:pt x="23138" y="124408"/>
                  </a:lnTo>
                  <a:lnTo>
                    <a:pt x="45850" y="148140"/>
                  </a:lnTo>
                  <a:lnTo>
                    <a:pt x="55134" y="155534"/>
                  </a:lnTo>
                  <a:lnTo>
                    <a:pt x="77926" y="160631"/>
                  </a:lnTo>
                  <a:lnTo>
                    <a:pt x="115814" y="159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79831" y="276457"/>
              <a:ext cx="178346" cy="382652"/>
            </a:xfrm>
            <a:custGeom>
              <a:avLst/>
              <a:gdLst/>
              <a:ahLst/>
              <a:cxnLst/>
              <a:rect l="0" t="0" r="0" b="0"/>
              <a:pathLst>
                <a:path w="178346" h="382652">
                  <a:moveTo>
                    <a:pt x="157288" y="60454"/>
                  </a:moveTo>
                  <a:lnTo>
                    <a:pt x="147712" y="36408"/>
                  </a:lnTo>
                  <a:lnTo>
                    <a:pt x="137044" y="22081"/>
                  </a:lnTo>
                  <a:lnTo>
                    <a:pt x="112295" y="6451"/>
                  </a:lnTo>
                  <a:lnTo>
                    <a:pt x="77146" y="0"/>
                  </a:lnTo>
                  <a:lnTo>
                    <a:pt x="56938" y="4730"/>
                  </a:lnTo>
                  <a:lnTo>
                    <a:pt x="48274" y="9267"/>
                  </a:lnTo>
                  <a:lnTo>
                    <a:pt x="35528" y="23666"/>
                  </a:lnTo>
                  <a:lnTo>
                    <a:pt x="14002" y="72854"/>
                  </a:lnTo>
                  <a:lnTo>
                    <a:pt x="2599" y="127808"/>
                  </a:lnTo>
                  <a:lnTo>
                    <a:pt x="0" y="189052"/>
                  </a:lnTo>
                  <a:lnTo>
                    <a:pt x="656" y="246210"/>
                  </a:lnTo>
                  <a:lnTo>
                    <a:pt x="13958" y="302561"/>
                  </a:lnTo>
                  <a:lnTo>
                    <a:pt x="32151" y="338470"/>
                  </a:lnTo>
                  <a:lnTo>
                    <a:pt x="59260" y="371565"/>
                  </a:lnTo>
                  <a:lnTo>
                    <a:pt x="79405" y="380050"/>
                  </a:lnTo>
                  <a:lnTo>
                    <a:pt x="102786" y="382651"/>
                  </a:lnTo>
                  <a:lnTo>
                    <a:pt x="124876" y="379908"/>
                  </a:lnTo>
                  <a:lnTo>
                    <a:pt x="157043" y="366197"/>
                  </a:lnTo>
                  <a:lnTo>
                    <a:pt x="168877" y="356997"/>
                  </a:lnTo>
                  <a:lnTo>
                    <a:pt x="178345" y="344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92181" y="514108"/>
              <a:ext cx="197623" cy="133482"/>
            </a:xfrm>
            <a:custGeom>
              <a:avLst/>
              <a:gdLst/>
              <a:ahLst/>
              <a:cxnLst/>
              <a:rect l="0" t="0" r="0" b="0"/>
              <a:pathLst>
                <a:path w="197623" h="133482">
                  <a:moveTo>
                    <a:pt x="102865" y="64959"/>
                  </a:moveTo>
                  <a:lnTo>
                    <a:pt x="102865" y="42602"/>
                  </a:lnTo>
                  <a:lnTo>
                    <a:pt x="96626" y="25387"/>
                  </a:lnTo>
                  <a:lnTo>
                    <a:pt x="91687" y="17520"/>
                  </a:lnTo>
                  <a:lnTo>
                    <a:pt x="76840" y="5661"/>
                  </a:lnTo>
                  <a:lnTo>
                    <a:pt x="67968" y="860"/>
                  </a:lnTo>
                  <a:lnTo>
                    <a:pt x="58543" y="0"/>
                  </a:lnTo>
                  <a:lnTo>
                    <a:pt x="38713" y="5282"/>
                  </a:lnTo>
                  <a:lnTo>
                    <a:pt x="24440" y="18549"/>
                  </a:lnTo>
                  <a:lnTo>
                    <a:pt x="5745" y="55661"/>
                  </a:lnTo>
                  <a:lnTo>
                    <a:pt x="0" y="91970"/>
                  </a:lnTo>
                  <a:lnTo>
                    <a:pt x="4895" y="112449"/>
                  </a:lnTo>
                  <a:lnTo>
                    <a:pt x="9475" y="121185"/>
                  </a:lnTo>
                  <a:lnTo>
                    <a:pt x="17209" y="127010"/>
                  </a:lnTo>
                  <a:lnTo>
                    <a:pt x="38279" y="133481"/>
                  </a:lnTo>
                  <a:lnTo>
                    <a:pt x="48110" y="132867"/>
                  </a:lnTo>
                  <a:lnTo>
                    <a:pt x="65271" y="125946"/>
                  </a:lnTo>
                  <a:lnTo>
                    <a:pt x="77578" y="111951"/>
                  </a:lnTo>
                  <a:lnTo>
                    <a:pt x="95011" y="74371"/>
                  </a:lnTo>
                  <a:lnTo>
                    <a:pt x="101314" y="34106"/>
                  </a:lnTo>
                  <a:lnTo>
                    <a:pt x="112304" y="76076"/>
                  </a:lnTo>
                  <a:lnTo>
                    <a:pt x="123048" y="91737"/>
                  </a:lnTo>
                  <a:lnTo>
                    <a:pt x="138742" y="103376"/>
                  </a:lnTo>
                  <a:lnTo>
                    <a:pt x="147840" y="108118"/>
                  </a:lnTo>
                  <a:lnTo>
                    <a:pt x="167308" y="110267"/>
                  </a:lnTo>
                  <a:lnTo>
                    <a:pt x="197622" y="1070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05666" y="516171"/>
              <a:ext cx="142065" cy="136141"/>
            </a:xfrm>
            <a:custGeom>
              <a:avLst/>
              <a:gdLst/>
              <a:ahLst/>
              <a:cxnLst/>
              <a:rect l="0" t="0" r="0" b="0"/>
              <a:pathLst>
                <a:path w="142065" h="136141">
                  <a:moveTo>
                    <a:pt x="5194" y="31310"/>
                  </a:moveTo>
                  <a:lnTo>
                    <a:pt x="10783" y="89927"/>
                  </a:lnTo>
                  <a:lnTo>
                    <a:pt x="14259" y="130307"/>
                  </a:lnTo>
                  <a:lnTo>
                    <a:pt x="13577" y="135912"/>
                  </a:lnTo>
                  <a:lnTo>
                    <a:pt x="11952" y="136140"/>
                  </a:lnTo>
                  <a:lnTo>
                    <a:pt x="9699" y="132782"/>
                  </a:lnTo>
                  <a:lnTo>
                    <a:pt x="0" y="73629"/>
                  </a:lnTo>
                  <a:lnTo>
                    <a:pt x="1835" y="36310"/>
                  </a:lnTo>
                  <a:lnTo>
                    <a:pt x="9940" y="15595"/>
                  </a:lnTo>
                  <a:lnTo>
                    <a:pt x="15377" y="6796"/>
                  </a:lnTo>
                  <a:lnTo>
                    <a:pt x="23681" y="2099"/>
                  </a:lnTo>
                  <a:lnTo>
                    <a:pt x="45386" y="0"/>
                  </a:lnTo>
                  <a:lnTo>
                    <a:pt x="78324" y="5396"/>
                  </a:lnTo>
                  <a:lnTo>
                    <a:pt x="86702" y="10524"/>
                  </a:lnTo>
                  <a:lnTo>
                    <a:pt x="118295" y="48200"/>
                  </a:lnTo>
                  <a:lnTo>
                    <a:pt x="136156" y="90105"/>
                  </a:lnTo>
                  <a:lnTo>
                    <a:pt x="142064" y="115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84522" y="515646"/>
              <a:ext cx="173779" cy="152749"/>
            </a:xfrm>
            <a:custGeom>
              <a:avLst/>
              <a:gdLst/>
              <a:ahLst/>
              <a:cxnLst/>
              <a:rect l="0" t="0" r="0" b="0"/>
              <a:pathLst>
                <a:path w="173779" h="152749">
                  <a:moveTo>
                    <a:pt x="79022" y="95006"/>
                  </a:moveTo>
                  <a:lnTo>
                    <a:pt x="94663" y="77026"/>
                  </a:lnTo>
                  <a:lnTo>
                    <a:pt x="102741" y="60109"/>
                  </a:lnTo>
                  <a:lnTo>
                    <a:pt x="103991" y="40892"/>
                  </a:lnTo>
                  <a:lnTo>
                    <a:pt x="99478" y="21822"/>
                  </a:lnTo>
                  <a:lnTo>
                    <a:pt x="89673" y="5548"/>
                  </a:lnTo>
                  <a:lnTo>
                    <a:pt x="82613" y="1443"/>
                  </a:lnTo>
                  <a:lnTo>
                    <a:pt x="65410" y="0"/>
                  </a:lnTo>
                  <a:lnTo>
                    <a:pt x="35994" y="5765"/>
                  </a:lnTo>
                  <a:lnTo>
                    <a:pt x="18564" y="17909"/>
                  </a:lnTo>
                  <a:lnTo>
                    <a:pt x="10641" y="26061"/>
                  </a:lnTo>
                  <a:lnTo>
                    <a:pt x="1837" y="50716"/>
                  </a:lnTo>
                  <a:lnTo>
                    <a:pt x="0" y="94361"/>
                  </a:lnTo>
                  <a:lnTo>
                    <a:pt x="5296" y="120456"/>
                  </a:lnTo>
                  <a:lnTo>
                    <a:pt x="15449" y="139853"/>
                  </a:lnTo>
                  <a:lnTo>
                    <a:pt x="23772" y="145961"/>
                  </a:lnTo>
                  <a:lnTo>
                    <a:pt x="45497" y="152748"/>
                  </a:lnTo>
                  <a:lnTo>
                    <a:pt x="54333" y="151048"/>
                  </a:lnTo>
                  <a:lnTo>
                    <a:pt x="61392" y="146406"/>
                  </a:lnTo>
                  <a:lnTo>
                    <a:pt x="72356" y="131888"/>
                  </a:lnTo>
                  <a:lnTo>
                    <a:pt x="96292" y="73273"/>
                  </a:lnTo>
                  <a:lnTo>
                    <a:pt x="99894" y="73499"/>
                  </a:lnTo>
                  <a:lnTo>
                    <a:pt x="103465" y="77158"/>
                  </a:lnTo>
                  <a:lnTo>
                    <a:pt x="143112" y="136732"/>
                  </a:lnTo>
                  <a:lnTo>
                    <a:pt x="149825" y="143880"/>
                  </a:lnTo>
                  <a:lnTo>
                    <a:pt x="155469" y="147476"/>
                  </a:lnTo>
                  <a:lnTo>
                    <a:pt x="160403" y="148704"/>
                  </a:lnTo>
                  <a:lnTo>
                    <a:pt x="173778" y="147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90078" y="315854"/>
              <a:ext cx="10337" cy="326385"/>
            </a:xfrm>
            <a:custGeom>
              <a:avLst/>
              <a:gdLst/>
              <a:ahLst/>
              <a:cxnLst/>
              <a:rect l="0" t="0" r="0" b="0"/>
              <a:pathLst>
                <a:path w="10337" h="326385">
                  <a:moveTo>
                    <a:pt x="10336" y="0"/>
                  </a:moveTo>
                  <a:lnTo>
                    <a:pt x="3100" y="27557"/>
                  </a:lnTo>
                  <a:lnTo>
                    <a:pt x="458" y="86899"/>
                  </a:lnTo>
                  <a:lnTo>
                    <a:pt x="0" y="140782"/>
                  </a:lnTo>
                  <a:lnTo>
                    <a:pt x="2984" y="191842"/>
                  </a:lnTo>
                  <a:lnTo>
                    <a:pt x="8884" y="246125"/>
                  </a:lnTo>
                  <a:lnTo>
                    <a:pt x="10145" y="306557"/>
                  </a:lnTo>
                  <a:lnTo>
                    <a:pt x="1033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92646" y="200041"/>
              <a:ext cx="123665" cy="526426"/>
            </a:xfrm>
            <a:custGeom>
              <a:avLst/>
              <a:gdLst/>
              <a:ahLst/>
              <a:cxnLst/>
              <a:rect l="0" t="0" r="0" b="0"/>
              <a:pathLst>
                <a:path w="123665" h="526426">
                  <a:moveTo>
                    <a:pt x="123664" y="0"/>
                  </a:moveTo>
                  <a:lnTo>
                    <a:pt x="74166" y="55087"/>
                  </a:lnTo>
                  <a:lnTo>
                    <a:pt x="39388" y="108726"/>
                  </a:lnTo>
                  <a:lnTo>
                    <a:pt x="16940" y="162117"/>
                  </a:lnTo>
                  <a:lnTo>
                    <a:pt x="2411" y="211657"/>
                  </a:lnTo>
                  <a:lnTo>
                    <a:pt x="0" y="258595"/>
                  </a:lnTo>
                  <a:lnTo>
                    <a:pt x="6175" y="309548"/>
                  </a:lnTo>
                  <a:lnTo>
                    <a:pt x="21861" y="372927"/>
                  </a:lnTo>
                  <a:lnTo>
                    <a:pt x="52732" y="425524"/>
                  </a:lnTo>
                  <a:lnTo>
                    <a:pt x="94639" y="478288"/>
                  </a:lnTo>
                  <a:lnTo>
                    <a:pt x="123664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570559" y="178984"/>
            <a:ext cx="727761" cy="547483"/>
            <a:chOff x="2570559" y="178984"/>
            <a:chExt cx="727761" cy="547483"/>
          </a:xfrm>
        </p:grpSpPr>
        <p:sp>
          <p:nvSpPr>
            <p:cNvPr id="16" name="Freeform 15"/>
            <p:cNvSpPr/>
            <p:nvPr/>
          </p:nvSpPr>
          <p:spPr>
            <a:xfrm>
              <a:off x="2570559" y="326383"/>
              <a:ext cx="261607" cy="337143"/>
            </a:xfrm>
            <a:custGeom>
              <a:avLst/>
              <a:gdLst/>
              <a:ahLst/>
              <a:cxnLst/>
              <a:rect l="0" t="0" r="0" b="0"/>
              <a:pathLst>
                <a:path w="261607" h="337143">
                  <a:moveTo>
                    <a:pt x="40508" y="305326"/>
                  </a:moveTo>
                  <a:lnTo>
                    <a:pt x="25854" y="250185"/>
                  </a:lnTo>
                  <a:lnTo>
                    <a:pt x="21348" y="201771"/>
                  </a:lnTo>
                  <a:lnTo>
                    <a:pt x="14424" y="150381"/>
                  </a:lnTo>
                  <a:lnTo>
                    <a:pt x="8839" y="89020"/>
                  </a:lnTo>
                  <a:lnTo>
                    <a:pt x="804" y="28719"/>
                  </a:lnTo>
                  <a:lnTo>
                    <a:pt x="0" y="12127"/>
                  </a:lnTo>
                  <a:lnTo>
                    <a:pt x="1805" y="4575"/>
                  </a:lnTo>
                  <a:lnTo>
                    <a:pt x="5347" y="3050"/>
                  </a:lnTo>
                  <a:lnTo>
                    <a:pt x="10048" y="5543"/>
                  </a:lnTo>
                  <a:lnTo>
                    <a:pt x="18392" y="20791"/>
                  </a:lnTo>
                  <a:lnTo>
                    <a:pt x="38869" y="74297"/>
                  </a:lnTo>
                  <a:lnTo>
                    <a:pt x="64274" y="131616"/>
                  </a:lnTo>
                  <a:lnTo>
                    <a:pt x="88010" y="184186"/>
                  </a:lnTo>
                  <a:lnTo>
                    <a:pt x="120211" y="244613"/>
                  </a:lnTo>
                  <a:lnTo>
                    <a:pt x="163251" y="306081"/>
                  </a:lnTo>
                  <a:lnTo>
                    <a:pt x="189960" y="331546"/>
                  </a:lnTo>
                  <a:lnTo>
                    <a:pt x="199804" y="335674"/>
                  </a:lnTo>
                  <a:lnTo>
                    <a:pt x="220101" y="337142"/>
                  </a:lnTo>
                  <a:lnTo>
                    <a:pt x="229257" y="332386"/>
                  </a:lnTo>
                  <a:lnTo>
                    <a:pt x="245669" y="314623"/>
                  </a:lnTo>
                  <a:lnTo>
                    <a:pt x="254523" y="291131"/>
                  </a:lnTo>
                  <a:lnTo>
                    <a:pt x="260207" y="237922"/>
                  </a:lnTo>
                  <a:lnTo>
                    <a:pt x="261330" y="181181"/>
                  </a:lnTo>
                  <a:lnTo>
                    <a:pt x="261552" y="117980"/>
                  </a:lnTo>
                  <a:lnTo>
                    <a:pt x="261596" y="60089"/>
                  </a:lnTo>
                  <a:lnTo>
                    <a:pt x="2616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47979" y="315854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19128" y="52705"/>
                  </a:lnTo>
                  <a:lnTo>
                    <a:pt x="56599" y="106369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58507" y="315854"/>
              <a:ext cx="136872" cy="410613"/>
            </a:xfrm>
            <a:custGeom>
              <a:avLst/>
              <a:gdLst/>
              <a:ahLst/>
              <a:cxnLst/>
              <a:rect l="0" t="0" r="0" b="0"/>
              <a:pathLst>
                <a:path w="136872" h="410613">
                  <a:moveTo>
                    <a:pt x="136871" y="0"/>
                  </a:moveTo>
                  <a:lnTo>
                    <a:pt x="117743" y="62281"/>
                  </a:lnTo>
                  <a:lnTo>
                    <a:pt x="96871" y="119451"/>
                  </a:lnTo>
                  <a:lnTo>
                    <a:pt x="81735" y="169534"/>
                  </a:lnTo>
                  <a:lnTo>
                    <a:pt x="65552" y="221418"/>
                  </a:lnTo>
                  <a:lnTo>
                    <a:pt x="44014" y="280174"/>
                  </a:lnTo>
                  <a:lnTo>
                    <a:pt x="25636" y="332810"/>
                  </a:lnTo>
                  <a:lnTo>
                    <a:pt x="4774" y="39621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0134" y="178984"/>
              <a:ext cx="108186" cy="526426"/>
            </a:xfrm>
            <a:custGeom>
              <a:avLst/>
              <a:gdLst/>
              <a:ahLst/>
              <a:cxnLst/>
              <a:rect l="0" t="0" r="0" b="0"/>
              <a:pathLst>
                <a:path w="108186" h="526426">
                  <a:moveTo>
                    <a:pt x="0" y="0"/>
                  </a:moveTo>
                  <a:lnTo>
                    <a:pt x="14573" y="42692"/>
                  </a:lnTo>
                  <a:lnTo>
                    <a:pt x="46156" y="96002"/>
                  </a:lnTo>
                  <a:lnTo>
                    <a:pt x="73805" y="148338"/>
                  </a:lnTo>
                  <a:lnTo>
                    <a:pt x="96208" y="203736"/>
                  </a:lnTo>
                  <a:lnTo>
                    <a:pt x="108185" y="251309"/>
                  </a:lnTo>
                  <a:lnTo>
                    <a:pt x="107964" y="302449"/>
                  </a:lnTo>
                  <a:lnTo>
                    <a:pt x="100490" y="354647"/>
                  </a:lnTo>
                  <a:lnTo>
                    <a:pt x="87484" y="409045"/>
                  </a:lnTo>
                  <a:lnTo>
                    <a:pt x="75964" y="447452"/>
                  </a:lnTo>
                  <a:lnTo>
                    <a:pt x="34427" y="510067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558217" y="986572"/>
            <a:ext cx="994876" cy="414403"/>
            <a:chOff x="1558217" y="986572"/>
            <a:chExt cx="994876" cy="414403"/>
          </a:xfrm>
        </p:grpSpPr>
        <p:sp>
          <p:nvSpPr>
            <p:cNvPr id="21" name="Freeform 20"/>
            <p:cNvSpPr/>
            <p:nvPr/>
          </p:nvSpPr>
          <p:spPr>
            <a:xfrm>
              <a:off x="1558217" y="114760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7" y="3119"/>
                  </a:lnTo>
                  <a:lnTo>
                    <a:pt x="1659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42487" y="1021264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20132" y="54144"/>
                  </a:lnTo>
                  <a:lnTo>
                    <a:pt x="15967" y="80216"/>
                  </a:lnTo>
                  <a:lnTo>
                    <a:pt x="19705" y="131788"/>
                  </a:lnTo>
                  <a:lnTo>
                    <a:pt x="17536" y="183718"/>
                  </a:lnTo>
                  <a:lnTo>
                    <a:pt x="12605" y="240438"/>
                  </a:lnTo>
                  <a:lnTo>
                    <a:pt x="11143" y="291169"/>
                  </a:lnTo>
                  <a:lnTo>
                    <a:pt x="7591" y="32959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47730" y="986572"/>
              <a:ext cx="336913" cy="414403"/>
            </a:xfrm>
            <a:custGeom>
              <a:avLst/>
              <a:gdLst/>
              <a:ahLst/>
              <a:cxnLst/>
              <a:rect l="0" t="0" r="0" b="0"/>
              <a:pathLst>
                <a:path w="336913" h="414403">
                  <a:moveTo>
                    <a:pt x="0" y="97863"/>
                  </a:moveTo>
                  <a:lnTo>
                    <a:pt x="0" y="75506"/>
                  </a:lnTo>
                  <a:lnTo>
                    <a:pt x="11179" y="44835"/>
                  </a:lnTo>
                  <a:lnTo>
                    <a:pt x="34898" y="19110"/>
                  </a:lnTo>
                  <a:lnTo>
                    <a:pt x="64152" y="2259"/>
                  </a:lnTo>
                  <a:lnTo>
                    <a:pt x="84664" y="0"/>
                  </a:lnTo>
                  <a:lnTo>
                    <a:pt x="132017" y="8082"/>
                  </a:lnTo>
                  <a:lnTo>
                    <a:pt x="161429" y="23168"/>
                  </a:lnTo>
                  <a:lnTo>
                    <a:pt x="184961" y="48045"/>
                  </a:lnTo>
                  <a:lnTo>
                    <a:pt x="193339" y="73772"/>
                  </a:lnTo>
                  <a:lnTo>
                    <a:pt x="198718" y="132358"/>
                  </a:lnTo>
                  <a:lnTo>
                    <a:pt x="188414" y="191616"/>
                  </a:lnTo>
                  <a:lnTo>
                    <a:pt x="180836" y="212061"/>
                  </a:lnTo>
                  <a:lnTo>
                    <a:pt x="169669" y="228946"/>
                  </a:lnTo>
                  <a:lnTo>
                    <a:pt x="153787" y="241130"/>
                  </a:lnTo>
                  <a:lnTo>
                    <a:pt x="144639" y="246017"/>
                  </a:lnTo>
                  <a:lnTo>
                    <a:pt x="143219" y="249274"/>
                  </a:lnTo>
                  <a:lnTo>
                    <a:pt x="146952" y="251446"/>
                  </a:lnTo>
                  <a:lnTo>
                    <a:pt x="154120" y="252894"/>
                  </a:lnTo>
                  <a:lnTo>
                    <a:pt x="168324" y="263862"/>
                  </a:lnTo>
                  <a:lnTo>
                    <a:pt x="217581" y="326486"/>
                  </a:lnTo>
                  <a:lnTo>
                    <a:pt x="252683" y="381737"/>
                  </a:lnTo>
                  <a:lnTo>
                    <a:pt x="267891" y="400674"/>
                  </a:lnTo>
                  <a:lnTo>
                    <a:pt x="286349" y="412990"/>
                  </a:lnTo>
                  <a:lnTo>
                    <a:pt x="295015" y="414402"/>
                  </a:lnTo>
                  <a:lnTo>
                    <a:pt x="303131" y="413004"/>
                  </a:lnTo>
                  <a:lnTo>
                    <a:pt x="336912" y="403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47467" y="1221305"/>
              <a:ext cx="115333" cy="127112"/>
            </a:xfrm>
            <a:custGeom>
              <a:avLst/>
              <a:gdLst/>
              <a:ahLst/>
              <a:cxnLst/>
              <a:rect l="0" t="0" r="0" b="0"/>
              <a:pathLst>
                <a:path w="115333" h="127112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585" y="95000"/>
                  </a:lnTo>
                  <a:lnTo>
                    <a:pt x="19939" y="105448"/>
                  </a:lnTo>
                  <a:lnTo>
                    <a:pt x="33024" y="120175"/>
                  </a:lnTo>
                  <a:lnTo>
                    <a:pt x="41427" y="125740"/>
                  </a:lnTo>
                  <a:lnTo>
                    <a:pt x="50538" y="127111"/>
                  </a:lnTo>
                  <a:lnTo>
                    <a:pt x="70020" y="122394"/>
                  </a:lnTo>
                  <a:lnTo>
                    <a:pt x="84138" y="109380"/>
                  </a:lnTo>
                  <a:lnTo>
                    <a:pt x="110376" y="52078"/>
                  </a:lnTo>
                  <a:lnTo>
                    <a:pt x="115332" y="33674"/>
                  </a:lnTo>
                  <a:lnTo>
                    <a:pt x="11087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00455" y="1206863"/>
              <a:ext cx="105287" cy="151314"/>
            </a:xfrm>
            <a:custGeom>
              <a:avLst/>
              <a:gdLst/>
              <a:ahLst/>
              <a:cxnLst/>
              <a:rect l="0" t="0" r="0" b="0"/>
              <a:pathLst>
                <a:path w="105287" h="151314">
                  <a:moveTo>
                    <a:pt x="0" y="35499"/>
                  </a:moveTo>
                  <a:lnTo>
                    <a:pt x="3120" y="78191"/>
                  </a:lnTo>
                  <a:lnTo>
                    <a:pt x="14655" y="119841"/>
                  </a:lnTo>
                  <a:lnTo>
                    <a:pt x="16789" y="122143"/>
                  </a:lnTo>
                  <a:lnTo>
                    <a:pt x="18212" y="118998"/>
                  </a:lnTo>
                  <a:lnTo>
                    <a:pt x="18623" y="104195"/>
                  </a:lnTo>
                  <a:lnTo>
                    <a:pt x="11826" y="50308"/>
                  </a:lnTo>
                  <a:lnTo>
                    <a:pt x="16502" y="15710"/>
                  </a:lnTo>
                  <a:lnTo>
                    <a:pt x="22700" y="8269"/>
                  </a:lnTo>
                  <a:lnTo>
                    <a:pt x="42065" y="0"/>
                  </a:lnTo>
                  <a:lnTo>
                    <a:pt x="51440" y="135"/>
                  </a:lnTo>
                  <a:lnTo>
                    <a:pt x="68096" y="6524"/>
                  </a:lnTo>
                  <a:lnTo>
                    <a:pt x="80178" y="20282"/>
                  </a:lnTo>
                  <a:lnTo>
                    <a:pt x="97466" y="57710"/>
                  </a:lnTo>
                  <a:lnTo>
                    <a:pt x="104256" y="117684"/>
                  </a:lnTo>
                  <a:lnTo>
                    <a:pt x="105286" y="151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07743" y="1147057"/>
              <a:ext cx="145350" cy="200591"/>
            </a:xfrm>
            <a:custGeom>
              <a:avLst/>
              <a:gdLst/>
              <a:ahLst/>
              <a:cxnLst/>
              <a:rect l="0" t="0" r="0" b="0"/>
              <a:pathLst>
                <a:path w="145350" h="200591">
                  <a:moveTo>
                    <a:pt x="98039" y="21606"/>
                  </a:moveTo>
                  <a:lnTo>
                    <a:pt x="92450" y="4838"/>
                  </a:lnTo>
                  <a:lnTo>
                    <a:pt x="86124" y="1069"/>
                  </a:lnTo>
                  <a:lnTo>
                    <a:pt x="66617" y="0"/>
                  </a:lnTo>
                  <a:lnTo>
                    <a:pt x="48589" y="6544"/>
                  </a:lnTo>
                  <a:lnTo>
                    <a:pt x="17951" y="29809"/>
                  </a:lnTo>
                  <a:lnTo>
                    <a:pt x="2040" y="55622"/>
                  </a:lnTo>
                  <a:lnTo>
                    <a:pt x="0" y="75329"/>
                  </a:lnTo>
                  <a:lnTo>
                    <a:pt x="1095" y="85497"/>
                  </a:lnTo>
                  <a:lnTo>
                    <a:pt x="6503" y="92276"/>
                  </a:lnTo>
                  <a:lnTo>
                    <a:pt x="24991" y="99808"/>
                  </a:lnTo>
                  <a:lnTo>
                    <a:pt x="74988" y="104643"/>
                  </a:lnTo>
                  <a:lnTo>
                    <a:pt x="113696" y="107821"/>
                  </a:lnTo>
                  <a:lnTo>
                    <a:pt x="132684" y="116855"/>
                  </a:lnTo>
                  <a:lnTo>
                    <a:pt x="138683" y="124880"/>
                  </a:lnTo>
                  <a:lnTo>
                    <a:pt x="145349" y="146274"/>
                  </a:lnTo>
                  <a:lnTo>
                    <a:pt x="144787" y="156191"/>
                  </a:lnTo>
                  <a:lnTo>
                    <a:pt x="137923" y="173448"/>
                  </a:lnTo>
                  <a:lnTo>
                    <a:pt x="123954" y="185797"/>
                  </a:lnTo>
                  <a:lnTo>
                    <a:pt x="104877" y="194016"/>
                  </a:lnTo>
                  <a:lnTo>
                    <a:pt x="54503" y="199292"/>
                  </a:lnTo>
                  <a:lnTo>
                    <a:pt x="3283" y="200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905922" y="937036"/>
            <a:ext cx="2758410" cy="421268"/>
            <a:chOff x="2905922" y="937036"/>
            <a:chExt cx="2758410" cy="421268"/>
          </a:xfrm>
        </p:grpSpPr>
        <p:sp>
          <p:nvSpPr>
            <p:cNvPr id="28" name="Freeform 27"/>
            <p:cNvSpPr/>
            <p:nvPr/>
          </p:nvSpPr>
          <p:spPr>
            <a:xfrm>
              <a:off x="2905922" y="1021264"/>
              <a:ext cx="304065" cy="337040"/>
            </a:xfrm>
            <a:custGeom>
              <a:avLst/>
              <a:gdLst/>
              <a:ahLst/>
              <a:cxnLst/>
              <a:rect l="0" t="0" r="0" b="0"/>
              <a:pathLst>
                <a:path w="304065" h="337040">
                  <a:moveTo>
                    <a:pt x="10471" y="10528"/>
                  </a:moveTo>
                  <a:lnTo>
                    <a:pt x="1406" y="69145"/>
                  </a:lnTo>
                  <a:lnTo>
                    <a:pt x="232" y="123319"/>
                  </a:lnTo>
                  <a:lnTo>
                    <a:pt x="0" y="182200"/>
                  </a:lnTo>
                  <a:lnTo>
                    <a:pt x="5543" y="238631"/>
                  </a:lnTo>
                  <a:lnTo>
                    <a:pt x="21275" y="294334"/>
                  </a:lnTo>
                  <a:lnTo>
                    <a:pt x="24693" y="305017"/>
                  </a:lnTo>
                  <a:lnTo>
                    <a:pt x="30481" y="309799"/>
                  </a:lnTo>
                  <a:lnTo>
                    <a:pt x="37849" y="310648"/>
                  </a:lnTo>
                  <a:lnTo>
                    <a:pt x="46271" y="308874"/>
                  </a:lnTo>
                  <a:lnTo>
                    <a:pt x="53055" y="304182"/>
                  </a:lnTo>
                  <a:lnTo>
                    <a:pt x="92121" y="249805"/>
                  </a:lnTo>
                  <a:lnTo>
                    <a:pt x="96490" y="240236"/>
                  </a:lnTo>
                  <a:lnTo>
                    <a:pt x="101742" y="237366"/>
                  </a:lnTo>
                  <a:lnTo>
                    <a:pt x="107583" y="238963"/>
                  </a:lnTo>
                  <a:lnTo>
                    <a:pt x="113817" y="243536"/>
                  </a:lnTo>
                  <a:lnTo>
                    <a:pt x="123863" y="261096"/>
                  </a:lnTo>
                  <a:lnTo>
                    <a:pt x="145434" y="304908"/>
                  </a:lnTo>
                  <a:lnTo>
                    <a:pt x="170953" y="331199"/>
                  </a:lnTo>
                  <a:lnTo>
                    <a:pt x="181800" y="335443"/>
                  </a:lnTo>
                  <a:lnTo>
                    <a:pt x="206331" y="337039"/>
                  </a:lnTo>
                  <a:lnTo>
                    <a:pt x="246448" y="325771"/>
                  </a:lnTo>
                  <a:lnTo>
                    <a:pt x="256697" y="317786"/>
                  </a:lnTo>
                  <a:lnTo>
                    <a:pt x="291536" y="258108"/>
                  </a:lnTo>
                  <a:lnTo>
                    <a:pt x="301200" y="211527"/>
                  </a:lnTo>
                  <a:lnTo>
                    <a:pt x="304064" y="155091"/>
                  </a:lnTo>
                  <a:lnTo>
                    <a:pt x="299323" y="99505"/>
                  </a:lnTo>
                  <a:lnTo>
                    <a:pt x="288410" y="39066"/>
                  </a:lnTo>
                  <a:lnTo>
                    <a:pt x="284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56317" y="1144979"/>
              <a:ext cx="133860" cy="174987"/>
            </a:xfrm>
            <a:custGeom>
              <a:avLst/>
              <a:gdLst/>
              <a:ahLst/>
              <a:cxnLst/>
              <a:rect l="0" t="0" r="0" b="0"/>
              <a:pathLst>
                <a:path w="133860" h="174987">
                  <a:moveTo>
                    <a:pt x="7517" y="76326"/>
                  </a:moveTo>
                  <a:lnTo>
                    <a:pt x="66134" y="76326"/>
                  </a:lnTo>
                  <a:lnTo>
                    <a:pt x="100924" y="70737"/>
                  </a:lnTo>
                  <a:lnTo>
                    <a:pt x="109563" y="65581"/>
                  </a:lnTo>
                  <a:lnTo>
                    <a:pt x="122281" y="50494"/>
                  </a:lnTo>
                  <a:lnTo>
                    <a:pt x="123801" y="41557"/>
                  </a:lnTo>
                  <a:lnTo>
                    <a:pt x="119250" y="22269"/>
                  </a:lnTo>
                  <a:lnTo>
                    <a:pt x="112421" y="14552"/>
                  </a:lnTo>
                  <a:lnTo>
                    <a:pt x="92356" y="2857"/>
                  </a:lnTo>
                  <a:lnTo>
                    <a:pt x="67840" y="0"/>
                  </a:lnTo>
                  <a:lnTo>
                    <a:pt x="43686" y="3799"/>
                  </a:lnTo>
                  <a:lnTo>
                    <a:pt x="25152" y="13286"/>
                  </a:lnTo>
                  <a:lnTo>
                    <a:pt x="12235" y="28421"/>
                  </a:lnTo>
                  <a:lnTo>
                    <a:pt x="7153" y="37371"/>
                  </a:lnTo>
                  <a:lnTo>
                    <a:pt x="0" y="77912"/>
                  </a:lnTo>
                  <a:lnTo>
                    <a:pt x="4566" y="103937"/>
                  </a:lnTo>
                  <a:lnTo>
                    <a:pt x="20290" y="135200"/>
                  </a:lnTo>
                  <a:lnTo>
                    <a:pt x="34251" y="150455"/>
                  </a:lnTo>
                  <a:lnTo>
                    <a:pt x="81964" y="173725"/>
                  </a:lnTo>
                  <a:lnTo>
                    <a:pt x="102606" y="174986"/>
                  </a:lnTo>
                  <a:lnTo>
                    <a:pt x="133859" y="171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74282" y="1165890"/>
              <a:ext cx="145598" cy="185592"/>
            </a:xfrm>
            <a:custGeom>
              <a:avLst/>
              <a:gdLst/>
              <a:ahLst/>
              <a:cxnLst/>
              <a:rect l="0" t="0" r="0" b="0"/>
              <a:pathLst>
                <a:path w="145598" h="185592">
                  <a:moveTo>
                    <a:pt x="105407" y="13301"/>
                  </a:moveTo>
                  <a:lnTo>
                    <a:pt x="94228" y="2123"/>
                  </a:lnTo>
                  <a:lnTo>
                    <a:pt x="86256" y="0"/>
                  </a:lnTo>
                  <a:lnTo>
                    <a:pt x="53849" y="2601"/>
                  </a:lnTo>
                  <a:lnTo>
                    <a:pt x="22670" y="11951"/>
                  </a:lnTo>
                  <a:lnTo>
                    <a:pt x="5854" y="22839"/>
                  </a:lnTo>
                  <a:lnTo>
                    <a:pt x="1603" y="30189"/>
                  </a:lnTo>
                  <a:lnTo>
                    <a:pt x="0" y="47713"/>
                  </a:lnTo>
                  <a:lnTo>
                    <a:pt x="3550" y="56129"/>
                  </a:lnTo>
                  <a:lnTo>
                    <a:pt x="16854" y="71720"/>
                  </a:lnTo>
                  <a:lnTo>
                    <a:pt x="49663" y="88062"/>
                  </a:lnTo>
                  <a:lnTo>
                    <a:pt x="110212" y="102522"/>
                  </a:lnTo>
                  <a:lnTo>
                    <a:pt x="142881" y="126591"/>
                  </a:lnTo>
                  <a:lnTo>
                    <a:pt x="145597" y="134451"/>
                  </a:lnTo>
                  <a:lnTo>
                    <a:pt x="142377" y="152544"/>
                  </a:lnTo>
                  <a:lnTo>
                    <a:pt x="137072" y="159942"/>
                  </a:lnTo>
                  <a:lnTo>
                    <a:pt x="121820" y="171282"/>
                  </a:lnTo>
                  <a:lnTo>
                    <a:pt x="93502" y="184242"/>
                  </a:lnTo>
                  <a:lnTo>
                    <a:pt x="73209" y="185591"/>
                  </a:lnTo>
                  <a:lnTo>
                    <a:pt x="21179" y="181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38050" y="1021264"/>
              <a:ext cx="20624" cy="326384"/>
            </a:xfrm>
            <a:custGeom>
              <a:avLst/>
              <a:gdLst/>
              <a:ahLst/>
              <a:cxnLst/>
              <a:rect l="0" t="0" r="0" b="0"/>
              <a:pathLst>
                <a:path w="20624" h="32638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44850"/>
                  </a:lnTo>
                  <a:lnTo>
                    <a:pt x="10315" y="207033"/>
                  </a:lnTo>
                  <a:lnTo>
                    <a:pt x="17049" y="256055"/>
                  </a:lnTo>
                  <a:lnTo>
                    <a:pt x="19917" y="305776"/>
                  </a:lnTo>
                  <a:lnTo>
                    <a:pt x="20623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63917" y="113707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315" y="14654"/>
                  </a:lnTo>
                  <a:lnTo>
                    <a:pt x="57521" y="20962"/>
                  </a:lnTo>
                  <a:lnTo>
                    <a:pt x="24842" y="290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55658" y="1010735"/>
              <a:ext cx="18913" cy="336913"/>
            </a:xfrm>
            <a:custGeom>
              <a:avLst/>
              <a:gdLst/>
              <a:ahLst/>
              <a:cxnLst/>
              <a:rect l="0" t="0" r="0" b="0"/>
              <a:pathLst>
                <a:path w="18913" h="336913">
                  <a:moveTo>
                    <a:pt x="8383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5379" y="130063"/>
                  </a:lnTo>
                  <a:lnTo>
                    <a:pt x="7493" y="182557"/>
                  </a:lnTo>
                  <a:lnTo>
                    <a:pt x="9289" y="235155"/>
                  </a:lnTo>
                  <a:lnTo>
                    <a:pt x="15540" y="285445"/>
                  </a:lnTo>
                  <a:lnTo>
                    <a:pt x="1891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37699" y="1152545"/>
              <a:ext cx="231628" cy="26647"/>
            </a:xfrm>
            <a:custGeom>
              <a:avLst/>
              <a:gdLst/>
              <a:ahLst/>
              <a:cxnLst/>
              <a:rect l="0" t="0" r="0" b="0"/>
              <a:pathLst>
                <a:path w="231628" h="26647">
                  <a:moveTo>
                    <a:pt x="231627" y="5589"/>
                  </a:moveTo>
                  <a:lnTo>
                    <a:pt x="214860" y="0"/>
                  </a:lnTo>
                  <a:lnTo>
                    <a:pt x="197268" y="376"/>
                  </a:lnTo>
                  <a:lnTo>
                    <a:pt x="138629" y="6073"/>
                  </a:lnTo>
                  <a:lnTo>
                    <a:pt x="83882" y="16906"/>
                  </a:lnTo>
                  <a:lnTo>
                    <a:pt x="28008" y="2472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83133" y="1179191"/>
              <a:ext cx="183431" cy="167012"/>
            </a:xfrm>
            <a:custGeom>
              <a:avLst/>
              <a:gdLst/>
              <a:ahLst/>
              <a:cxnLst/>
              <a:rect l="0" t="0" r="0" b="0"/>
              <a:pathLst>
                <a:path w="183431" h="167012">
                  <a:moveTo>
                    <a:pt x="80949" y="21057"/>
                  </a:moveTo>
                  <a:lnTo>
                    <a:pt x="58593" y="21057"/>
                  </a:lnTo>
                  <a:lnTo>
                    <a:pt x="27922" y="32236"/>
                  </a:lnTo>
                  <a:lnTo>
                    <a:pt x="13318" y="47082"/>
                  </a:lnTo>
                  <a:lnTo>
                    <a:pt x="4098" y="66549"/>
                  </a:lnTo>
                  <a:lnTo>
                    <a:pt x="0" y="90799"/>
                  </a:lnTo>
                  <a:lnTo>
                    <a:pt x="4418" y="114055"/>
                  </a:lnTo>
                  <a:lnTo>
                    <a:pt x="20059" y="143758"/>
                  </a:lnTo>
                  <a:lnTo>
                    <a:pt x="26318" y="151991"/>
                  </a:lnTo>
                  <a:lnTo>
                    <a:pt x="48870" y="161138"/>
                  </a:lnTo>
                  <a:lnTo>
                    <a:pt x="105418" y="167011"/>
                  </a:lnTo>
                  <a:lnTo>
                    <a:pt x="127309" y="161575"/>
                  </a:lnTo>
                  <a:lnTo>
                    <a:pt x="160427" y="139021"/>
                  </a:lnTo>
                  <a:lnTo>
                    <a:pt x="176768" y="113331"/>
                  </a:lnTo>
                  <a:lnTo>
                    <a:pt x="183430" y="77903"/>
                  </a:lnTo>
                  <a:lnTo>
                    <a:pt x="178749" y="57631"/>
                  </a:lnTo>
                  <a:lnTo>
                    <a:pt x="156680" y="25552"/>
                  </a:lnTo>
                  <a:lnTo>
                    <a:pt x="131074" y="9391"/>
                  </a:lnTo>
                  <a:lnTo>
                    <a:pt x="1020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34082" y="989678"/>
              <a:ext cx="156426" cy="334917"/>
            </a:xfrm>
            <a:custGeom>
              <a:avLst/>
              <a:gdLst/>
              <a:ahLst/>
              <a:cxnLst/>
              <a:rect l="0" t="0" r="0" b="0"/>
              <a:pathLst>
                <a:path w="156426" h="334917">
                  <a:moveTo>
                    <a:pt x="19555" y="0"/>
                  </a:moveTo>
                  <a:lnTo>
                    <a:pt x="19555" y="54145"/>
                  </a:lnTo>
                  <a:lnTo>
                    <a:pt x="13966" y="109091"/>
                  </a:lnTo>
                  <a:lnTo>
                    <a:pt x="10002" y="172241"/>
                  </a:lnTo>
                  <a:lnTo>
                    <a:pt x="6100" y="227869"/>
                  </a:lnTo>
                  <a:lnTo>
                    <a:pt x="0" y="278588"/>
                  </a:lnTo>
                  <a:lnTo>
                    <a:pt x="4532" y="314172"/>
                  </a:lnTo>
                  <a:lnTo>
                    <a:pt x="10710" y="321752"/>
                  </a:lnTo>
                  <a:lnTo>
                    <a:pt x="30052" y="330174"/>
                  </a:lnTo>
                  <a:lnTo>
                    <a:pt x="67249" y="334916"/>
                  </a:lnTo>
                  <a:lnTo>
                    <a:pt x="124188" y="325196"/>
                  </a:lnTo>
                  <a:lnTo>
                    <a:pt x="15642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32580" y="1116020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74694" y="93703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6" y="3119"/>
                  </a:lnTo>
                  <a:lnTo>
                    <a:pt x="55859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60873" y="1167561"/>
              <a:ext cx="203376" cy="139418"/>
            </a:xfrm>
            <a:custGeom>
              <a:avLst/>
              <a:gdLst/>
              <a:ahLst/>
              <a:cxnLst/>
              <a:rect l="0" t="0" r="0" b="0"/>
              <a:pathLst>
                <a:path w="203376" h="139418">
                  <a:moveTo>
                    <a:pt x="98090" y="64273"/>
                  </a:moveTo>
                  <a:lnTo>
                    <a:pt x="83436" y="20310"/>
                  </a:lnTo>
                  <a:lnTo>
                    <a:pt x="70520" y="6519"/>
                  </a:lnTo>
                  <a:lnTo>
                    <a:pt x="62163" y="1204"/>
                  </a:lnTo>
                  <a:lnTo>
                    <a:pt x="54251" y="0"/>
                  </a:lnTo>
                  <a:lnTo>
                    <a:pt x="46638" y="1537"/>
                  </a:lnTo>
                  <a:lnTo>
                    <a:pt x="39222" y="4901"/>
                  </a:lnTo>
                  <a:lnTo>
                    <a:pt x="17607" y="26404"/>
                  </a:lnTo>
                  <a:lnTo>
                    <a:pt x="1974" y="55002"/>
                  </a:lnTo>
                  <a:lnTo>
                    <a:pt x="0" y="78480"/>
                  </a:lnTo>
                  <a:lnTo>
                    <a:pt x="4192" y="102173"/>
                  </a:lnTo>
                  <a:lnTo>
                    <a:pt x="13854" y="120501"/>
                  </a:lnTo>
                  <a:lnTo>
                    <a:pt x="29067" y="133327"/>
                  </a:lnTo>
                  <a:lnTo>
                    <a:pt x="38037" y="138385"/>
                  </a:lnTo>
                  <a:lnTo>
                    <a:pt x="46356" y="139417"/>
                  </a:lnTo>
                  <a:lnTo>
                    <a:pt x="61839" y="134325"/>
                  </a:lnTo>
                  <a:lnTo>
                    <a:pt x="73400" y="121143"/>
                  </a:lnTo>
                  <a:lnTo>
                    <a:pt x="90354" y="84085"/>
                  </a:lnTo>
                  <a:lnTo>
                    <a:pt x="94102" y="80991"/>
                  </a:lnTo>
                  <a:lnTo>
                    <a:pt x="97771" y="82437"/>
                  </a:lnTo>
                  <a:lnTo>
                    <a:pt x="137293" y="133446"/>
                  </a:lnTo>
                  <a:lnTo>
                    <a:pt x="146452" y="137295"/>
                  </a:lnTo>
                  <a:lnTo>
                    <a:pt x="203375" y="137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83799" y="1129313"/>
              <a:ext cx="133506" cy="167176"/>
            </a:xfrm>
            <a:custGeom>
              <a:avLst/>
              <a:gdLst/>
              <a:ahLst/>
              <a:cxnLst/>
              <a:rect l="0" t="0" r="0" b="0"/>
              <a:pathLst>
                <a:path w="133506" h="167176">
                  <a:moveTo>
                    <a:pt x="106791" y="39350"/>
                  </a:moveTo>
                  <a:lnTo>
                    <a:pt x="101202" y="22582"/>
                  </a:lnTo>
                  <a:lnTo>
                    <a:pt x="89099" y="11230"/>
                  </a:lnTo>
                  <a:lnTo>
                    <a:pt x="70852" y="3456"/>
                  </a:lnTo>
                  <a:lnTo>
                    <a:pt x="47145" y="0"/>
                  </a:lnTo>
                  <a:lnTo>
                    <a:pt x="27249" y="4704"/>
                  </a:lnTo>
                  <a:lnTo>
                    <a:pt x="18668" y="9233"/>
                  </a:lnTo>
                  <a:lnTo>
                    <a:pt x="6014" y="23625"/>
                  </a:lnTo>
                  <a:lnTo>
                    <a:pt x="1002" y="32376"/>
                  </a:lnTo>
                  <a:lnTo>
                    <a:pt x="0" y="41720"/>
                  </a:lnTo>
                  <a:lnTo>
                    <a:pt x="5127" y="61460"/>
                  </a:lnTo>
                  <a:lnTo>
                    <a:pt x="18323" y="75693"/>
                  </a:lnTo>
                  <a:lnTo>
                    <a:pt x="26755" y="81126"/>
                  </a:lnTo>
                  <a:lnTo>
                    <a:pt x="84091" y="93681"/>
                  </a:lnTo>
                  <a:lnTo>
                    <a:pt x="104891" y="100932"/>
                  </a:lnTo>
                  <a:lnTo>
                    <a:pt x="121935" y="111953"/>
                  </a:lnTo>
                  <a:lnTo>
                    <a:pt x="127416" y="120507"/>
                  </a:lnTo>
                  <a:lnTo>
                    <a:pt x="133505" y="142490"/>
                  </a:lnTo>
                  <a:lnTo>
                    <a:pt x="131620" y="151394"/>
                  </a:lnTo>
                  <a:lnTo>
                    <a:pt x="126853" y="158499"/>
                  </a:lnTo>
                  <a:lnTo>
                    <a:pt x="120166" y="164406"/>
                  </a:lnTo>
                  <a:lnTo>
                    <a:pt x="112198" y="167175"/>
                  </a:lnTo>
                  <a:lnTo>
                    <a:pt x="93987" y="167131"/>
                  </a:lnTo>
                  <a:lnTo>
                    <a:pt x="32892" y="151164"/>
                  </a:lnTo>
                  <a:lnTo>
                    <a:pt x="21305" y="144417"/>
                  </a:lnTo>
                  <a:lnTo>
                    <a:pt x="12035" y="134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27468" y="947564"/>
              <a:ext cx="10522" cy="315856"/>
            </a:xfrm>
            <a:custGeom>
              <a:avLst/>
              <a:gdLst/>
              <a:ahLst/>
              <a:cxnLst/>
              <a:rect l="0" t="0" r="0" b="0"/>
              <a:pathLst>
                <a:path w="10522" h="315856">
                  <a:moveTo>
                    <a:pt x="10521" y="0"/>
                  </a:moveTo>
                  <a:lnTo>
                    <a:pt x="2188" y="37478"/>
                  </a:lnTo>
                  <a:lnTo>
                    <a:pt x="427" y="88902"/>
                  </a:lnTo>
                  <a:lnTo>
                    <a:pt x="121" y="141375"/>
                  </a:lnTo>
                  <a:lnTo>
                    <a:pt x="31" y="190198"/>
                  </a:lnTo>
                  <a:lnTo>
                    <a:pt x="0" y="248617"/>
                  </a:lnTo>
                  <a:lnTo>
                    <a:pt x="1165" y="287614"/>
                  </a:lnTo>
                  <a:lnTo>
                    <a:pt x="1052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74818" y="103179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40583" y="7409"/>
                  </a:lnTo>
                  <a:lnTo>
                    <a:pt x="81452" y="1464"/>
                  </a:lnTo>
                  <a:lnTo>
                    <a:pt x="19984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621388" y="1821430"/>
            <a:ext cx="2074115" cy="715938"/>
            <a:chOff x="1621388" y="1821430"/>
            <a:chExt cx="2074115" cy="715938"/>
          </a:xfrm>
        </p:grpSpPr>
        <p:sp>
          <p:nvSpPr>
            <p:cNvPr id="44" name="Freeform 43"/>
            <p:cNvSpPr/>
            <p:nvPr/>
          </p:nvSpPr>
          <p:spPr>
            <a:xfrm>
              <a:off x="1621388" y="210569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37243" y="193724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4654" y="154167"/>
                  </a:lnTo>
                  <a:lnTo>
                    <a:pt x="19792" y="216110"/>
                  </a:lnTo>
                  <a:lnTo>
                    <a:pt x="20682" y="266154"/>
                  </a:lnTo>
                  <a:lnTo>
                    <a:pt x="20983" y="31621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53015" y="1896496"/>
              <a:ext cx="270992" cy="429922"/>
            </a:xfrm>
            <a:custGeom>
              <a:avLst/>
              <a:gdLst/>
              <a:ahLst/>
              <a:cxnLst/>
              <a:rect l="0" t="0" r="0" b="0"/>
              <a:pathLst>
                <a:path w="270992" h="429922">
                  <a:moveTo>
                    <a:pt x="0" y="82861"/>
                  </a:moveTo>
                  <a:lnTo>
                    <a:pt x="20244" y="38898"/>
                  </a:lnTo>
                  <a:lnTo>
                    <a:pt x="44992" y="14203"/>
                  </a:lnTo>
                  <a:lnTo>
                    <a:pt x="70690" y="5553"/>
                  </a:lnTo>
                  <a:lnTo>
                    <a:pt x="129257" y="0"/>
                  </a:lnTo>
                  <a:lnTo>
                    <a:pt x="154544" y="5480"/>
                  </a:lnTo>
                  <a:lnTo>
                    <a:pt x="199373" y="28061"/>
                  </a:lnTo>
                  <a:lnTo>
                    <a:pt x="225840" y="59345"/>
                  </a:lnTo>
                  <a:lnTo>
                    <a:pt x="231785" y="81768"/>
                  </a:lnTo>
                  <a:lnTo>
                    <a:pt x="228554" y="114123"/>
                  </a:lnTo>
                  <a:lnTo>
                    <a:pt x="217068" y="145936"/>
                  </a:lnTo>
                  <a:lnTo>
                    <a:pt x="192227" y="182538"/>
                  </a:lnTo>
                  <a:lnTo>
                    <a:pt x="163620" y="211128"/>
                  </a:lnTo>
                  <a:lnTo>
                    <a:pt x="145250" y="220977"/>
                  </a:lnTo>
                  <a:lnTo>
                    <a:pt x="141287" y="220562"/>
                  </a:lnTo>
                  <a:lnTo>
                    <a:pt x="140984" y="216776"/>
                  </a:lnTo>
                  <a:lnTo>
                    <a:pt x="143123" y="210742"/>
                  </a:lnTo>
                  <a:lnTo>
                    <a:pt x="149227" y="206720"/>
                  </a:lnTo>
                  <a:lnTo>
                    <a:pt x="168489" y="202250"/>
                  </a:lnTo>
                  <a:lnTo>
                    <a:pt x="200051" y="205323"/>
                  </a:lnTo>
                  <a:lnTo>
                    <a:pt x="217983" y="213718"/>
                  </a:lnTo>
                  <a:lnTo>
                    <a:pt x="233752" y="226418"/>
                  </a:lnTo>
                  <a:lnTo>
                    <a:pt x="254613" y="253298"/>
                  </a:lnTo>
                  <a:lnTo>
                    <a:pt x="267554" y="284660"/>
                  </a:lnTo>
                  <a:lnTo>
                    <a:pt x="270991" y="309810"/>
                  </a:lnTo>
                  <a:lnTo>
                    <a:pt x="266280" y="333466"/>
                  </a:lnTo>
                  <a:lnTo>
                    <a:pt x="244191" y="377248"/>
                  </a:lnTo>
                  <a:lnTo>
                    <a:pt x="218582" y="403534"/>
                  </a:lnTo>
                  <a:lnTo>
                    <a:pt x="188767" y="420550"/>
                  </a:lnTo>
                  <a:lnTo>
                    <a:pt x="138846" y="428375"/>
                  </a:lnTo>
                  <a:lnTo>
                    <a:pt x="83925" y="429921"/>
                  </a:lnTo>
                  <a:lnTo>
                    <a:pt x="59527" y="428963"/>
                  </a:lnTo>
                  <a:lnTo>
                    <a:pt x="31586" y="419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71772" y="2070440"/>
              <a:ext cx="133970" cy="188788"/>
            </a:xfrm>
            <a:custGeom>
              <a:avLst/>
              <a:gdLst/>
              <a:ahLst/>
              <a:cxnLst/>
              <a:rect l="0" t="0" r="0" b="0"/>
              <a:pathLst>
                <a:path w="133970" h="188788">
                  <a:moveTo>
                    <a:pt x="7627" y="87902"/>
                  </a:moveTo>
                  <a:lnTo>
                    <a:pt x="50318" y="84782"/>
                  </a:lnTo>
                  <a:lnTo>
                    <a:pt x="108525" y="76009"/>
                  </a:lnTo>
                  <a:lnTo>
                    <a:pt x="126950" y="66628"/>
                  </a:lnTo>
                  <a:lnTo>
                    <a:pt x="131629" y="58512"/>
                  </a:lnTo>
                  <a:lnTo>
                    <a:pt x="133709" y="37015"/>
                  </a:lnTo>
                  <a:lnTo>
                    <a:pt x="130286" y="28241"/>
                  </a:lnTo>
                  <a:lnTo>
                    <a:pt x="117124" y="15372"/>
                  </a:lnTo>
                  <a:lnTo>
                    <a:pt x="84394" y="1551"/>
                  </a:lnTo>
                  <a:lnTo>
                    <a:pt x="61633" y="0"/>
                  </a:lnTo>
                  <a:lnTo>
                    <a:pt x="40988" y="4381"/>
                  </a:lnTo>
                  <a:lnTo>
                    <a:pt x="24014" y="14126"/>
                  </a:lnTo>
                  <a:lnTo>
                    <a:pt x="11790" y="29376"/>
                  </a:lnTo>
                  <a:lnTo>
                    <a:pt x="6893" y="38356"/>
                  </a:lnTo>
                  <a:lnTo>
                    <a:pt x="0" y="78941"/>
                  </a:lnTo>
                  <a:lnTo>
                    <a:pt x="3547" y="116832"/>
                  </a:lnTo>
                  <a:lnTo>
                    <a:pt x="17596" y="150286"/>
                  </a:lnTo>
                  <a:lnTo>
                    <a:pt x="36577" y="176836"/>
                  </a:lnTo>
                  <a:lnTo>
                    <a:pt x="56368" y="185919"/>
                  </a:lnTo>
                  <a:lnTo>
                    <a:pt x="79592" y="188787"/>
                  </a:lnTo>
                  <a:lnTo>
                    <a:pt x="133969" y="182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73298" y="2080305"/>
              <a:ext cx="150988" cy="457063"/>
            </a:xfrm>
            <a:custGeom>
              <a:avLst/>
              <a:gdLst/>
              <a:ahLst/>
              <a:cxnLst/>
              <a:rect l="0" t="0" r="0" b="0"/>
              <a:pathLst>
                <a:path w="150988" h="457063">
                  <a:moveTo>
                    <a:pt x="100899" y="120150"/>
                  </a:moveTo>
                  <a:lnTo>
                    <a:pt x="115553" y="76188"/>
                  </a:lnTo>
                  <a:lnTo>
                    <a:pt x="115990" y="56158"/>
                  </a:lnTo>
                  <a:lnTo>
                    <a:pt x="111115" y="35557"/>
                  </a:lnTo>
                  <a:lnTo>
                    <a:pt x="101150" y="14703"/>
                  </a:lnTo>
                  <a:lnTo>
                    <a:pt x="92877" y="7738"/>
                  </a:lnTo>
                  <a:lnTo>
                    <a:pt x="71207" y="0"/>
                  </a:lnTo>
                  <a:lnTo>
                    <a:pt x="49098" y="2799"/>
                  </a:lnTo>
                  <a:lnTo>
                    <a:pt x="28743" y="13012"/>
                  </a:lnTo>
                  <a:lnTo>
                    <a:pt x="11898" y="29250"/>
                  </a:lnTo>
                  <a:lnTo>
                    <a:pt x="2851" y="51284"/>
                  </a:lnTo>
                  <a:lnTo>
                    <a:pt x="0" y="76675"/>
                  </a:lnTo>
                  <a:lnTo>
                    <a:pt x="2632" y="103558"/>
                  </a:lnTo>
                  <a:lnTo>
                    <a:pt x="10821" y="124864"/>
                  </a:lnTo>
                  <a:lnTo>
                    <a:pt x="16280" y="133822"/>
                  </a:lnTo>
                  <a:lnTo>
                    <a:pt x="23429" y="138623"/>
                  </a:lnTo>
                  <a:lnTo>
                    <a:pt x="40731" y="140839"/>
                  </a:lnTo>
                  <a:lnTo>
                    <a:pt x="57000" y="134805"/>
                  </a:lnTo>
                  <a:lnTo>
                    <a:pt x="64614" y="129920"/>
                  </a:lnTo>
                  <a:lnTo>
                    <a:pt x="76193" y="115134"/>
                  </a:lnTo>
                  <a:lnTo>
                    <a:pt x="93159" y="77046"/>
                  </a:lnTo>
                  <a:lnTo>
                    <a:pt x="95739" y="76206"/>
                  </a:lnTo>
                  <a:lnTo>
                    <a:pt x="105808" y="137601"/>
                  </a:lnTo>
                  <a:lnTo>
                    <a:pt x="118722" y="199463"/>
                  </a:lnTo>
                  <a:lnTo>
                    <a:pt x="132538" y="253624"/>
                  </a:lnTo>
                  <a:lnTo>
                    <a:pt x="146533" y="304053"/>
                  </a:lnTo>
                  <a:lnTo>
                    <a:pt x="150987" y="357905"/>
                  </a:lnTo>
                  <a:lnTo>
                    <a:pt x="147337" y="381407"/>
                  </a:lnTo>
                  <a:lnTo>
                    <a:pt x="142386" y="390248"/>
                  </a:lnTo>
                  <a:lnTo>
                    <a:pt x="127526" y="403191"/>
                  </a:lnTo>
                  <a:lnTo>
                    <a:pt x="68878" y="428570"/>
                  </a:lnTo>
                  <a:lnTo>
                    <a:pt x="22852" y="446479"/>
                  </a:lnTo>
                  <a:lnTo>
                    <a:pt x="6142" y="457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79481" y="2105699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3120" y="42692"/>
                  </a:lnTo>
                  <a:lnTo>
                    <a:pt x="9576" y="62258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90010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74238" y="2045797"/>
              <a:ext cx="147400" cy="144131"/>
            </a:xfrm>
            <a:custGeom>
              <a:avLst/>
              <a:gdLst/>
              <a:ahLst/>
              <a:cxnLst/>
              <a:rect l="0" t="0" r="0" b="0"/>
              <a:pathLst>
                <a:path w="147400" h="144131">
                  <a:moveTo>
                    <a:pt x="0" y="59902"/>
                  </a:moveTo>
                  <a:lnTo>
                    <a:pt x="17958" y="113777"/>
                  </a:lnTo>
                  <a:lnTo>
                    <a:pt x="24749" y="134149"/>
                  </a:lnTo>
                  <a:lnTo>
                    <a:pt x="27028" y="136306"/>
                  </a:lnTo>
                  <a:lnTo>
                    <a:pt x="28547" y="133065"/>
                  </a:lnTo>
                  <a:lnTo>
                    <a:pt x="29065" y="116986"/>
                  </a:lnTo>
                  <a:lnTo>
                    <a:pt x="22343" y="55129"/>
                  </a:lnTo>
                  <a:lnTo>
                    <a:pt x="27027" y="13904"/>
                  </a:lnTo>
                  <a:lnTo>
                    <a:pt x="33226" y="5840"/>
                  </a:lnTo>
                  <a:lnTo>
                    <a:pt x="42038" y="1634"/>
                  </a:lnTo>
                  <a:lnTo>
                    <a:pt x="52592" y="0"/>
                  </a:lnTo>
                  <a:lnTo>
                    <a:pt x="73677" y="4423"/>
                  </a:lnTo>
                  <a:lnTo>
                    <a:pt x="84213" y="8878"/>
                  </a:lnTo>
                  <a:lnTo>
                    <a:pt x="99039" y="26306"/>
                  </a:lnTo>
                  <a:lnTo>
                    <a:pt x="129246" y="81864"/>
                  </a:lnTo>
                  <a:lnTo>
                    <a:pt x="147399" y="144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84808" y="2022935"/>
              <a:ext cx="137029" cy="177521"/>
            </a:xfrm>
            <a:custGeom>
              <a:avLst/>
              <a:gdLst/>
              <a:ahLst/>
              <a:cxnLst/>
              <a:rect l="0" t="0" r="0" b="0"/>
              <a:pathLst>
                <a:path w="137029" h="177521">
                  <a:moveTo>
                    <a:pt x="105285" y="9065"/>
                  </a:moveTo>
                  <a:lnTo>
                    <a:pt x="67807" y="731"/>
                  </a:lnTo>
                  <a:lnTo>
                    <a:pt x="55733" y="0"/>
                  </a:lnTo>
                  <a:lnTo>
                    <a:pt x="36079" y="5426"/>
                  </a:lnTo>
                  <a:lnTo>
                    <a:pt x="27562" y="10148"/>
                  </a:lnTo>
                  <a:lnTo>
                    <a:pt x="14979" y="24754"/>
                  </a:lnTo>
                  <a:lnTo>
                    <a:pt x="9986" y="33562"/>
                  </a:lnTo>
                  <a:lnTo>
                    <a:pt x="8997" y="41774"/>
                  </a:lnTo>
                  <a:lnTo>
                    <a:pt x="14137" y="57137"/>
                  </a:lnTo>
                  <a:lnTo>
                    <a:pt x="21123" y="62170"/>
                  </a:lnTo>
                  <a:lnTo>
                    <a:pt x="84080" y="79757"/>
                  </a:lnTo>
                  <a:lnTo>
                    <a:pt x="105219" y="86497"/>
                  </a:lnTo>
                  <a:lnTo>
                    <a:pt x="123193" y="99631"/>
                  </a:lnTo>
                  <a:lnTo>
                    <a:pt x="131261" y="108047"/>
                  </a:lnTo>
                  <a:lnTo>
                    <a:pt x="135471" y="117167"/>
                  </a:lnTo>
                  <a:lnTo>
                    <a:pt x="137028" y="136658"/>
                  </a:lnTo>
                  <a:lnTo>
                    <a:pt x="133466" y="145600"/>
                  </a:lnTo>
                  <a:lnTo>
                    <a:pt x="120150" y="161774"/>
                  </a:lnTo>
                  <a:lnTo>
                    <a:pt x="99413" y="170522"/>
                  </a:lnTo>
                  <a:lnTo>
                    <a:pt x="36661" y="176599"/>
                  </a:lnTo>
                  <a:lnTo>
                    <a:pt x="0" y="1775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30342" y="1989764"/>
              <a:ext cx="207234" cy="205363"/>
            </a:xfrm>
            <a:custGeom>
              <a:avLst/>
              <a:gdLst/>
              <a:ahLst/>
              <a:cxnLst/>
              <a:rect l="0" t="0" r="0" b="0"/>
              <a:pathLst>
                <a:path w="207234" h="205363">
                  <a:moveTo>
                    <a:pt x="101948" y="105407"/>
                  </a:moveTo>
                  <a:lnTo>
                    <a:pt x="113126" y="94228"/>
                  </a:lnTo>
                  <a:lnTo>
                    <a:pt x="115249" y="86256"/>
                  </a:lnTo>
                  <a:lnTo>
                    <a:pt x="114489" y="64920"/>
                  </a:lnTo>
                  <a:lnTo>
                    <a:pt x="101894" y="32189"/>
                  </a:lnTo>
                  <a:lnTo>
                    <a:pt x="83344" y="5854"/>
                  </a:lnTo>
                  <a:lnTo>
                    <a:pt x="75508" y="1603"/>
                  </a:lnTo>
                  <a:lnTo>
                    <a:pt x="57441" y="0"/>
                  </a:lnTo>
                  <a:lnTo>
                    <a:pt x="37714" y="9426"/>
                  </a:lnTo>
                  <a:lnTo>
                    <a:pt x="27539" y="16853"/>
                  </a:lnTo>
                  <a:lnTo>
                    <a:pt x="13115" y="37584"/>
                  </a:lnTo>
                  <a:lnTo>
                    <a:pt x="3975" y="62395"/>
                  </a:lnTo>
                  <a:lnTo>
                    <a:pt x="0" y="102671"/>
                  </a:lnTo>
                  <a:lnTo>
                    <a:pt x="8544" y="155082"/>
                  </a:lnTo>
                  <a:lnTo>
                    <a:pt x="21240" y="188756"/>
                  </a:lnTo>
                  <a:lnTo>
                    <a:pt x="27086" y="199577"/>
                  </a:lnTo>
                  <a:lnTo>
                    <a:pt x="34492" y="204452"/>
                  </a:lnTo>
                  <a:lnTo>
                    <a:pt x="42939" y="205362"/>
                  </a:lnTo>
                  <a:lnTo>
                    <a:pt x="52080" y="203629"/>
                  </a:lnTo>
                  <a:lnTo>
                    <a:pt x="68476" y="192345"/>
                  </a:lnTo>
                  <a:lnTo>
                    <a:pt x="82392" y="174462"/>
                  </a:lnTo>
                  <a:lnTo>
                    <a:pt x="104731" y="116941"/>
                  </a:lnTo>
                  <a:lnTo>
                    <a:pt x="105914" y="95325"/>
                  </a:lnTo>
                  <a:lnTo>
                    <a:pt x="104592" y="84648"/>
                  </a:lnTo>
                  <a:lnTo>
                    <a:pt x="103711" y="83379"/>
                  </a:lnTo>
                  <a:lnTo>
                    <a:pt x="102731" y="97566"/>
                  </a:lnTo>
                  <a:lnTo>
                    <a:pt x="108535" y="114010"/>
                  </a:lnTo>
                  <a:lnTo>
                    <a:pt x="139426" y="166213"/>
                  </a:lnTo>
                  <a:lnTo>
                    <a:pt x="157209" y="180395"/>
                  </a:lnTo>
                  <a:lnTo>
                    <a:pt x="176811" y="190597"/>
                  </a:lnTo>
                  <a:lnTo>
                    <a:pt x="184612" y="192616"/>
                  </a:lnTo>
                  <a:lnTo>
                    <a:pt x="207233" y="189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60095" y="1821430"/>
              <a:ext cx="9066" cy="347441"/>
            </a:xfrm>
            <a:custGeom>
              <a:avLst/>
              <a:gdLst/>
              <a:ahLst/>
              <a:cxnLst/>
              <a:rect l="0" t="0" r="0" b="0"/>
              <a:pathLst>
                <a:path w="9066" h="347441">
                  <a:moveTo>
                    <a:pt x="9065" y="0"/>
                  </a:moveTo>
                  <a:lnTo>
                    <a:pt x="3476" y="62092"/>
                  </a:lnTo>
                  <a:lnTo>
                    <a:pt x="0" y="111204"/>
                  </a:lnTo>
                  <a:lnTo>
                    <a:pt x="4560" y="164620"/>
                  </a:lnTo>
                  <a:lnTo>
                    <a:pt x="7731" y="217492"/>
                  </a:lnTo>
                  <a:lnTo>
                    <a:pt x="8802" y="279354"/>
                  </a:lnTo>
                  <a:lnTo>
                    <a:pt x="9013" y="327275"/>
                  </a:lnTo>
                  <a:lnTo>
                    <a:pt x="906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42818" y="1937243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42114"/>
                  </a:moveTo>
                  <a:lnTo>
                    <a:pt x="215206" y="33781"/>
                  </a:lnTo>
                  <a:lnTo>
                    <a:pt x="163783" y="26430"/>
                  </a:lnTo>
                  <a:lnTo>
                    <a:pt x="116899" y="17060"/>
                  </a:lnTo>
                  <a:lnTo>
                    <a:pt x="65962" y="12464"/>
                  </a:lnTo>
                  <a:lnTo>
                    <a:pt x="11113" y="24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100969" y="1705616"/>
            <a:ext cx="1584421" cy="518975"/>
            <a:chOff x="4100969" y="1705616"/>
            <a:chExt cx="1584421" cy="518975"/>
          </a:xfrm>
        </p:grpSpPr>
        <p:sp>
          <p:nvSpPr>
            <p:cNvPr id="57" name="Freeform 56"/>
            <p:cNvSpPr/>
            <p:nvPr/>
          </p:nvSpPr>
          <p:spPr>
            <a:xfrm>
              <a:off x="4100969" y="1705616"/>
              <a:ext cx="215716" cy="512654"/>
            </a:xfrm>
            <a:custGeom>
              <a:avLst/>
              <a:gdLst/>
              <a:ahLst/>
              <a:cxnLst/>
              <a:rect l="0" t="0" r="0" b="0"/>
              <a:pathLst>
                <a:path w="215716" h="512654">
                  <a:moveTo>
                    <a:pt x="15673" y="0"/>
                  </a:moveTo>
                  <a:lnTo>
                    <a:pt x="24007" y="48931"/>
                  </a:lnTo>
                  <a:lnTo>
                    <a:pt x="25551" y="99896"/>
                  </a:lnTo>
                  <a:lnTo>
                    <a:pt x="26009" y="159450"/>
                  </a:lnTo>
                  <a:lnTo>
                    <a:pt x="23025" y="212191"/>
                  </a:lnTo>
                  <a:lnTo>
                    <a:pt x="17851" y="262523"/>
                  </a:lnTo>
                  <a:lnTo>
                    <a:pt x="16641" y="305020"/>
                  </a:lnTo>
                  <a:lnTo>
                    <a:pt x="14790" y="364897"/>
                  </a:lnTo>
                  <a:lnTo>
                    <a:pt x="7396" y="424588"/>
                  </a:lnTo>
                  <a:lnTo>
                    <a:pt x="0" y="480833"/>
                  </a:lnTo>
                  <a:lnTo>
                    <a:pt x="545" y="491351"/>
                  </a:lnTo>
                  <a:lnTo>
                    <a:pt x="7390" y="509277"/>
                  </a:lnTo>
                  <a:lnTo>
                    <a:pt x="12491" y="512653"/>
                  </a:lnTo>
                  <a:lnTo>
                    <a:pt x="18231" y="512565"/>
                  </a:lnTo>
                  <a:lnTo>
                    <a:pt x="79610" y="491135"/>
                  </a:lnTo>
                  <a:lnTo>
                    <a:pt x="143040" y="482090"/>
                  </a:lnTo>
                  <a:lnTo>
                    <a:pt x="181313" y="476244"/>
                  </a:lnTo>
                  <a:lnTo>
                    <a:pt x="21571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40544" y="2021707"/>
              <a:ext cx="176182" cy="172666"/>
            </a:xfrm>
            <a:custGeom>
              <a:avLst/>
              <a:gdLst/>
              <a:ahLst/>
              <a:cxnLst/>
              <a:rect l="0" t="0" r="0" b="0"/>
              <a:pathLst>
                <a:path w="176182" h="172666">
                  <a:moveTo>
                    <a:pt x="91953" y="94520"/>
                  </a:moveTo>
                  <a:lnTo>
                    <a:pt x="86364" y="35904"/>
                  </a:lnTo>
                  <a:lnTo>
                    <a:pt x="77381" y="15436"/>
                  </a:lnTo>
                  <a:lnTo>
                    <a:pt x="71710" y="6703"/>
                  </a:lnTo>
                  <a:lnTo>
                    <a:pt x="64420" y="2050"/>
                  </a:lnTo>
                  <a:lnTo>
                    <a:pt x="46961" y="0"/>
                  </a:lnTo>
                  <a:lnTo>
                    <a:pt x="38561" y="3431"/>
                  </a:lnTo>
                  <a:lnTo>
                    <a:pt x="22990" y="16602"/>
                  </a:lnTo>
                  <a:lnTo>
                    <a:pt x="6659" y="43747"/>
                  </a:lnTo>
                  <a:lnTo>
                    <a:pt x="0" y="85196"/>
                  </a:lnTo>
                  <a:lnTo>
                    <a:pt x="3616" y="128932"/>
                  </a:lnTo>
                  <a:lnTo>
                    <a:pt x="17686" y="165938"/>
                  </a:lnTo>
                  <a:lnTo>
                    <a:pt x="24894" y="171378"/>
                  </a:lnTo>
                  <a:lnTo>
                    <a:pt x="33209" y="172665"/>
                  </a:lnTo>
                  <a:lnTo>
                    <a:pt x="42262" y="171183"/>
                  </a:lnTo>
                  <a:lnTo>
                    <a:pt x="49467" y="166686"/>
                  </a:lnTo>
                  <a:lnTo>
                    <a:pt x="60592" y="152331"/>
                  </a:lnTo>
                  <a:lnTo>
                    <a:pt x="90235" y="94050"/>
                  </a:lnTo>
                  <a:lnTo>
                    <a:pt x="95487" y="90697"/>
                  </a:lnTo>
                  <a:lnTo>
                    <a:pt x="100158" y="91972"/>
                  </a:lnTo>
                  <a:lnTo>
                    <a:pt x="148425" y="153735"/>
                  </a:lnTo>
                  <a:lnTo>
                    <a:pt x="155338" y="156223"/>
                  </a:lnTo>
                  <a:lnTo>
                    <a:pt x="176181" y="157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48311" y="1863544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463" y="58616"/>
                  </a:lnTo>
                  <a:lnTo>
                    <a:pt x="433" y="110174"/>
                  </a:lnTo>
                  <a:lnTo>
                    <a:pt x="128" y="164315"/>
                  </a:lnTo>
                  <a:lnTo>
                    <a:pt x="38" y="217402"/>
                  </a:lnTo>
                  <a:lnTo>
                    <a:pt x="1177" y="279336"/>
                  </a:lnTo>
                  <a:lnTo>
                    <a:pt x="5215" y="33039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86378" y="1968829"/>
              <a:ext cx="77747" cy="231627"/>
            </a:xfrm>
            <a:custGeom>
              <a:avLst/>
              <a:gdLst/>
              <a:ahLst/>
              <a:cxnLst/>
              <a:rect l="0" t="0" r="0" b="0"/>
              <a:pathLst>
                <a:path w="77747" h="231627">
                  <a:moveTo>
                    <a:pt x="67218" y="0"/>
                  </a:moveTo>
                  <a:lnTo>
                    <a:pt x="57642" y="24046"/>
                  </a:lnTo>
                  <a:lnTo>
                    <a:pt x="12909" y="86287"/>
                  </a:lnTo>
                  <a:lnTo>
                    <a:pt x="1083" y="116423"/>
                  </a:lnTo>
                  <a:lnTo>
                    <a:pt x="0" y="137141"/>
                  </a:lnTo>
                  <a:lnTo>
                    <a:pt x="4588" y="158048"/>
                  </a:lnTo>
                  <a:lnTo>
                    <a:pt x="14426" y="179038"/>
                  </a:lnTo>
                  <a:lnTo>
                    <a:pt x="38707" y="204996"/>
                  </a:lnTo>
                  <a:lnTo>
                    <a:pt x="77746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95509" y="2042123"/>
              <a:ext cx="116015" cy="182468"/>
            </a:xfrm>
            <a:custGeom>
              <a:avLst/>
              <a:gdLst/>
              <a:ahLst/>
              <a:cxnLst/>
              <a:rect l="0" t="0" r="0" b="0"/>
              <a:pathLst>
                <a:path w="116015" h="182468">
                  <a:moveTo>
                    <a:pt x="200" y="84633"/>
                  </a:moveTo>
                  <a:lnTo>
                    <a:pt x="42892" y="81514"/>
                  </a:lnTo>
                  <a:lnTo>
                    <a:pt x="93863" y="65505"/>
                  </a:lnTo>
                  <a:lnTo>
                    <a:pt x="110459" y="54295"/>
                  </a:lnTo>
                  <a:lnTo>
                    <a:pt x="113480" y="46860"/>
                  </a:lnTo>
                  <a:lnTo>
                    <a:pt x="113155" y="38394"/>
                  </a:lnTo>
                  <a:lnTo>
                    <a:pt x="110599" y="29241"/>
                  </a:lnTo>
                  <a:lnTo>
                    <a:pt x="98399" y="12831"/>
                  </a:lnTo>
                  <a:lnTo>
                    <a:pt x="90233" y="5179"/>
                  </a:lnTo>
                  <a:lnTo>
                    <a:pt x="81279" y="1248"/>
                  </a:lnTo>
                  <a:lnTo>
                    <a:pt x="61972" y="0"/>
                  </a:lnTo>
                  <a:lnTo>
                    <a:pt x="31371" y="11464"/>
                  </a:lnTo>
                  <a:lnTo>
                    <a:pt x="5667" y="35267"/>
                  </a:lnTo>
                  <a:lnTo>
                    <a:pt x="1505" y="45873"/>
                  </a:lnTo>
                  <a:lnTo>
                    <a:pt x="0" y="70136"/>
                  </a:lnTo>
                  <a:lnTo>
                    <a:pt x="11627" y="126224"/>
                  </a:lnTo>
                  <a:lnTo>
                    <a:pt x="19317" y="146402"/>
                  </a:lnTo>
                  <a:lnTo>
                    <a:pt x="30534" y="163169"/>
                  </a:lnTo>
                  <a:lnTo>
                    <a:pt x="46437" y="175300"/>
                  </a:lnTo>
                  <a:lnTo>
                    <a:pt x="55592" y="180173"/>
                  </a:lnTo>
                  <a:lnTo>
                    <a:pt x="78241" y="182467"/>
                  </a:lnTo>
                  <a:lnTo>
                    <a:pt x="116014" y="17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45556" y="1842487"/>
              <a:ext cx="155522" cy="324861"/>
            </a:xfrm>
            <a:custGeom>
              <a:avLst/>
              <a:gdLst/>
              <a:ahLst/>
              <a:cxnLst/>
              <a:rect l="0" t="0" r="0" b="0"/>
              <a:pathLst>
                <a:path w="155522" h="324861">
                  <a:moveTo>
                    <a:pt x="39708" y="0"/>
                  </a:moveTo>
                  <a:lnTo>
                    <a:pt x="31375" y="37478"/>
                  </a:lnTo>
                  <a:lnTo>
                    <a:pt x="22233" y="95315"/>
                  </a:lnTo>
                  <a:lnTo>
                    <a:pt x="16239" y="148202"/>
                  </a:lnTo>
                  <a:lnTo>
                    <a:pt x="9726" y="203709"/>
                  </a:lnTo>
                  <a:lnTo>
                    <a:pt x="0" y="265428"/>
                  </a:lnTo>
                  <a:lnTo>
                    <a:pt x="1427" y="302863"/>
                  </a:lnTo>
                  <a:lnTo>
                    <a:pt x="3659" y="314213"/>
                  </a:lnTo>
                  <a:lnTo>
                    <a:pt x="8656" y="320609"/>
                  </a:lnTo>
                  <a:lnTo>
                    <a:pt x="15497" y="323704"/>
                  </a:lnTo>
                  <a:lnTo>
                    <a:pt x="68972" y="324860"/>
                  </a:lnTo>
                  <a:lnTo>
                    <a:pt x="131921" y="309564"/>
                  </a:lnTo>
                  <a:lnTo>
                    <a:pt x="15552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74735" y="1958300"/>
              <a:ext cx="105287" cy="10530"/>
            </a:xfrm>
            <a:custGeom>
              <a:avLst/>
              <a:gdLst/>
              <a:ahLst/>
              <a:cxnLst/>
              <a:rect l="0" t="0" r="0" b="0"/>
              <a:pathLst>
                <a:path w="105287" h="10530">
                  <a:moveTo>
                    <a:pt x="105286" y="0"/>
                  </a:moveTo>
                  <a:lnTo>
                    <a:pt x="56354" y="0"/>
                  </a:lnTo>
                  <a:lnTo>
                    <a:pt x="2098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16850" y="180037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3242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95834" y="2003577"/>
              <a:ext cx="105286" cy="124909"/>
            </a:xfrm>
            <a:custGeom>
              <a:avLst/>
              <a:gdLst/>
              <a:ahLst/>
              <a:cxnLst/>
              <a:rect l="0" t="0" r="0" b="0"/>
              <a:pathLst>
                <a:path w="105286" h="124909">
                  <a:moveTo>
                    <a:pt x="0" y="38951"/>
                  </a:moveTo>
                  <a:lnTo>
                    <a:pt x="8333" y="76429"/>
                  </a:lnTo>
                  <a:lnTo>
                    <a:pt x="15684" y="122263"/>
                  </a:lnTo>
                  <a:lnTo>
                    <a:pt x="17475" y="124908"/>
                  </a:lnTo>
                  <a:lnTo>
                    <a:pt x="18669" y="121992"/>
                  </a:lnTo>
                  <a:lnTo>
                    <a:pt x="18826" y="107444"/>
                  </a:lnTo>
                  <a:lnTo>
                    <a:pt x="11852" y="53733"/>
                  </a:lnTo>
                  <a:lnTo>
                    <a:pt x="17356" y="33433"/>
                  </a:lnTo>
                  <a:lnTo>
                    <a:pt x="22099" y="24744"/>
                  </a:lnTo>
                  <a:lnTo>
                    <a:pt x="36728" y="11970"/>
                  </a:lnTo>
                  <a:lnTo>
                    <a:pt x="56098" y="3563"/>
                  </a:lnTo>
                  <a:lnTo>
                    <a:pt x="88631" y="0"/>
                  </a:lnTo>
                  <a:lnTo>
                    <a:pt x="94182" y="1285"/>
                  </a:lnTo>
                  <a:lnTo>
                    <a:pt x="105285" y="7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89809" y="2063585"/>
              <a:ext cx="6067" cy="115815"/>
            </a:xfrm>
            <a:custGeom>
              <a:avLst/>
              <a:gdLst/>
              <a:ahLst/>
              <a:cxnLst/>
              <a:rect l="0" t="0" r="0" b="0"/>
              <a:pathLst>
                <a:path w="6067" h="115815">
                  <a:moveTo>
                    <a:pt x="6066" y="0"/>
                  </a:moveTo>
                  <a:lnTo>
                    <a:pt x="0" y="33622"/>
                  </a:lnTo>
                  <a:lnTo>
                    <a:pt x="4521" y="82204"/>
                  </a:lnTo>
                  <a:lnTo>
                    <a:pt x="606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85347" y="1937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56165" y="2012700"/>
              <a:ext cx="129225" cy="198285"/>
            </a:xfrm>
            <a:custGeom>
              <a:avLst/>
              <a:gdLst/>
              <a:ahLst/>
              <a:cxnLst/>
              <a:rect l="0" t="0" r="0" b="0"/>
              <a:pathLst>
                <a:path w="129225" h="198285">
                  <a:moveTo>
                    <a:pt x="13410" y="50885"/>
                  </a:moveTo>
                  <a:lnTo>
                    <a:pt x="31391" y="66526"/>
                  </a:lnTo>
                  <a:lnTo>
                    <a:pt x="48308" y="74604"/>
                  </a:lnTo>
                  <a:lnTo>
                    <a:pt x="83151" y="80140"/>
                  </a:lnTo>
                  <a:lnTo>
                    <a:pt x="106407" y="75196"/>
                  </a:lnTo>
                  <a:lnTo>
                    <a:pt x="117522" y="70602"/>
                  </a:lnTo>
                  <a:lnTo>
                    <a:pt x="123762" y="64030"/>
                  </a:lnTo>
                  <a:lnTo>
                    <a:pt x="126753" y="56138"/>
                  </a:lnTo>
                  <a:lnTo>
                    <a:pt x="127576" y="47368"/>
                  </a:lnTo>
                  <a:lnTo>
                    <a:pt x="122252" y="28265"/>
                  </a:lnTo>
                  <a:lnTo>
                    <a:pt x="117557" y="18258"/>
                  </a:lnTo>
                  <a:lnTo>
                    <a:pt x="109747" y="11586"/>
                  </a:lnTo>
                  <a:lnTo>
                    <a:pt x="88592" y="4173"/>
                  </a:lnTo>
                  <a:lnTo>
                    <a:pt x="50374" y="0"/>
                  </a:lnTo>
                  <a:lnTo>
                    <a:pt x="39222" y="2924"/>
                  </a:lnTo>
                  <a:lnTo>
                    <a:pt x="20593" y="15531"/>
                  </a:lnTo>
                  <a:lnTo>
                    <a:pt x="2540" y="42359"/>
                  </a:lnTo>
                  <a:lnTo>
                    <a:pt x="0" y="62304"/>
                  </a:lnTo>
                  <a:lnTo>
                    <a:pt x="7901" y="114882"/>
                  </a:lnTo>
                  <a:lnTo>
                    <a:pt x="17201" y="138210"/>
                  </a:lnTo>
                  <a:lnTo>
                    <a:pt x="22956" y="147706"/>
                  </a:lnTo>
                  <a:lnTo>
                    <a:pt x="38710" y="161377"/>
                  </a:lnTo>
                  <a:lnTo>
                    <a:pt x="98010" y="187288"/>
                  </a:lnTo>
                  <a:lnTo>
                    <a:pt x="129224" y="198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25422" y="3363591"/>
            <a:ext cx="1753320" cy="530392"/>
            <a:chOff x="425422" y="3363591"/>
            <a:chExt cx="1753320" cy="530392"/>
          </a:xfrm>
        </p:grpSpPr>
        <p:sp>
          <p:nvSpPr>
            <p:cNvPr id="70" name="Freeform 69"/>
            <p:cNvSpPr/>
            <p:nvPr/>
          </p:nvSpPr>
          <p:spPr>
            <a:xfrm>
              <a:off x="425422" y="3363591"/>
              <a:ext cx="247744" cy="530392"/>
            </a:xfrm>
            <a:custGeom>
              <a:avLst/>
              <a:gdLst/>
              <a:ahLst/>
              <a:cxnLst/>
              <a:rect l="0" t="0" r="0" b="0"/>
              <a:pathLst>
                <a:path w="247744" h="530392">
                  <a:moveTo>
                    <a:pt x="26645" y="0"/>
                  </a:moveTo>
                  <a:lnTo>
                    <a:pt x="17580" y="58617"/>
                  </a:lnTo>
                  <a:lnTo>
                    <a:pt x="10961" y="104586"/>
                  </a:lnTo>
                  <a:lnTo>
                    <a:pt x="7180" y="160840"/>
                  </a:lnTo>
                  <a:lnTo>
                    <a:pt x="6295" y="204456"/>
                  </a:lnTo>
                  <a:lnTo>
                    <a:pt x="5902" y="251136"/>
                  </a:lnTo>
                  <a:lnTo>
                    <a:pt x="5728" y="299180"/>
                  </a:lnTo>
                  <a:lnTo>
                    <a:pt x="5650" y="344709"/>
                  </a:lnTo>
                  <a:lnTo>
                    <a:pt x="5615" y="388341"/>
                  </a:lnTo>
                  <a:lnTo>
                    <a:pt x="5596" y="450026"/>
                  </a:lnTo>
                  <a:lnTo>
                    <a:pt x="2470" y="510857"/>
                  </a:lnTo>
                  <a:lnTo>
                    <a:pt x="0" y="523065"/>
                  </a:lnTo>
                  <a:lnTo>
                    <a:pt x="1862" y="528865"/>
                  </a:lnTo>
                  <a:lnTo>
                    <a:pt x="6614" y="530391"/>
                  </a:lnTo>
                  <a:lnTo>
                    <a:pt x="21252" y="525848"/>
                  </a:lnTo>
                  <a:lnTo>
                    <a:pt x="69435" y="502938"/>
                  </a:lnTo>
                  <a:lnTo>
                    <a:pt x="120582" y="496440"/>
                  </a:lnTo>
                  <a:lnTo>
                    <a:pt x="182677" y="495155"/>
                  </a:lnTo>
                  <a:lnTo>
                    <a:pt x="219886" y="494933"/>
                  </a:lnTo>
                  <a:lnTo>
                    <a:pt x="247743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7075" y="3643523"/>
              <a:ext cx="207190" cy="203786"/>
            </a:xfrm>
            <a:custGeom>
              <a:avLst/>
              <a:gdLst/>
              <a:ahLst/>
              <a:cxnLst/>
              <a:rect l="0" t="0" r="0" b="0"/>
              <a:pathLst>
                <a:path w="207190" h="203786">
                  <a:moveTo>
                    <a:pt x="144018" y="120151"/>
                  </a:moveTo>
                  <a:lnTo>
                    <a:pt x="124890" y="66276"/>
                  </a:lnTo>
                  <a:lnTo>
                    <a:pt x="94214" y="14704"/>
                  </a:lnTo>
                  <a:lnTo>
                    <a:pt x="85079" y="7739"/>
                  </a:lnTo>
                  <a:lnTo>
                    <a:pt x="62451" y="0"/>
                  </a:lnTo>
                  <a:lnTo>
                    <a:pt x="39915" y="2800"/>
                  </a:lnTo>
                  <a:lnTo>
                    <a:pt x="28993" y="6822"/>
                  </a:lnTo>
                  <a:lnTo>
                    <a:pt x="13737" y="20650"/>
                  </a:lnTo>
                  <a:lnTo>
                    <a:pt x="8031" y="29250"/>
                  </a:lnTo>
                  <a:lnTo>
                    <a:pt x="0" y="69301"/>
                  </a:lnTo>
                  <a:lnTo>
                    <a:pt x="3210" y="118213"/>
                  </a:lnTo>
                  <a:lnTo>
                    <a:pt x="15945" y="176397"/>
                  </a:lnTo>
                  <a:lnTo>
                    <a:pt x="27045" y="196232"/>
                  </a:lnTo>
                  <a:lnTo>
                    <a:pt x="34451" y="201288"/>
                  </a:lnTo>
                  <a:lnTo>
                    <a:pt x="52037" y="203785"/>
                  </a:lnTo>
                  <a:lnTo>
                    <a:pt x="68433" y="197876"/>
                  </a:lnTo>
                  <a:lnTo>
                    <a:pt x="76080" y="193025"/>
                  </a:lnTo>
                  <a:lnTo>
                    <a:pt x="87697" y="178276"/>
                  </a:lnTo>
                  <a:lnTo>
                    <a:pt x="104687" y="140211"/>
                  </a:lnTo>
                  <a:lnTo>
                    <a:pt x="111412" y="76982"/>
                  </a:lnTo>
                  <a:lnTo>
                    <a:pt x="111979" y="58851"/>
                  </a:lnTo>
                  <a:lnTo>
                    <a:pt x="117962" y="96943"/>
                  </a:lnTo>
                  <a:lnTo>
                    <a:pt x="132658" y="130042"/>
                  </a:lnTo>
                  <a:lnTo>
                    <a:pt x="151830" y="156487"/>
                  </a:lnTo>
                  <a:lnTo>
                    <a:pt x="171667" y="165546"/>
                  </a:lnTo>
                  <a:lnTo>
                    <a:pt x="191401" y="168403"/>
                  </a:lnTo>
                  <a:lnTo>
                    <a:pt x="196664" y="167526"/>
                  </a:lnTo>
                  <a:lnTo>
                    <a:pt x="207189" y="162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61897" y="3447819"/>
              <a:ext cx="37653" cy="379027"/>
            </a:xfrm>
            <a:custGeom>
              <a:avLst/>
              <a:gdLst/>
              <a:ahLst/>
              <a:cxnLst/>
              <a:rect l="0" t="0" r="0" b="0"/>
              <a:pathLst>
                <a:path w="37653" h="379027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50" y="137985"/>
                  </a:lnTo>
                  <a:lnTo>
                    <a:pt x="13099" y="193483"/>
                  </a:lnTo>
                  <a:lnTo>
                    <a:pt x="16729" y="250351"/>
                  </a:lnTo>
                  <a:lnTo>
                    <a:pt x="24723" y="309026"/>
                  </a:lnTo>
                  <a:lnTo>
                    <a:pt x="29532" y="349706"/>
                  </a:lnTo>
                  <a:lnTo>
                    <a:pt x="3765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27698" y="3584690"/>
              <a:ext cx="108722" cy="210571"/>
            </a:xfrm>
            <a:custGeom>
              <a:avLst/>
              <a:gdLst/>
              <a:ahLst/>
              <a:cxnLst/>
              <a:rect l="0" t="0" r="0" b="0"/>
              <a:pathLst>
                <a:path w="108722" h="210571">
                  <a:moveTo>
                    <a:pt x="77136" y="0"/>
                  </a:moveTo>
                  <a:lnTo>
                    <a:pt x="61495" y="17980"/>
                  </a:lnTo>
                  <a:lnTo>
                    <a:pt x="36703" y="58563"/>
                  </a:lnTo>
                  <a:lnTo>
                    <a:pt x="6315" y="97731"/>
                  </a:lnTo>
                  <a:lnTo>
                    <a:pt x="1846" y="107268"/>
                  </a:lnTo>
                  <a:lnTo>
                    <a:pt x="0" y="127224"/>
                  </a:lnTo>
                  <a:lnTo>
                    <a:pt x="4249" y="146621"/>
                  </a:lnTo>
                  <a:lnTo>
                    <a:pt x="13936" y="163041"/>
                  </a:lnTo>
                  <a:lnTo>
                    <a:pt x="67529" y="206893"/>
                  </a:lnTo>
                  <a:lnTo>
                    <a:pt x="76580" y="210458"/>
                  </a:lnTo>
                  <a:lnTo>
                    <a:pt x="10872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46948" y="3637402"/>
              <a:ext cx="157928" cy="196590"/>
            </a:xfrm>
            <a:custGeom>
              <a:avLst/>
              <a:gdLst/>
              <a:ahLst/>
              <a:cxnLst/>
              <a:rect l="0" t="0" r="0" b="0"/>
              <a:pathLst>
                <a:path w="157928" h="196590">
                  <a:moveTo>
                    <a:pt x="0" y="115744"/>
                  </a:moveTo>
                  <a:lnTo>
                    <a:pt x="53875" y="96616"/>
                  </a:lnTo>
                  <a:lnTo>
                    <a:pt x="105447" y="65940"/>
                  </a:lnTo>
                  <a:lnTo>
                    <a:pt x="112412" y="56805"/>
                  </a:lnTo>
                  <a:lnTo>
                    <a:pt x="120151" y="34177"/>
                  </a:lnTo>
                  <a:lnTo>
                    <a:pt x="119875" y="23931"/>
                  </a:lnTo>
                  <a:lnTo>
                    <a:pt x="113329" y="6308"/>
                  </a:lnTo>
                  <a:lnTo>
                    <a:pt x="105968" y="1842"/>
                  </a:lnTo>
                  <a:lnTo>
                    <a:pt x="85311" y="0"/>
                  </a:lnTo>
                  <a:lnTo>
                    <a:pt x="66772" y="6200"/>
                  </a:lnTo>
                  <a:lnTo>
                    <a:pt x="35806" y="29245"/>
                  </a:lnTo>
                  <a:lnTo>
                    <a:pt x="14249" y="55019"/>
                  </a:lnTo>
                  <a:lnTo>
                    <a:pt x="9452" y="80956"/>
                  </a:lnTo>
                  <a:lnTo>
                    <a:pt x="15905" y="134089"/>
                  </a:lnTo>
                  <a:lnTo>
                    <a:pt x="30709" y="167583"/>
                  </a:lnTo>
                  <a:lnTo>
                    <a:pt x="46403" y="182847"/>
                  </a:lnTo>
                  <a:lnTo>
                    <a:pt x="66247" y="192361"/>
                  </a:lnTo>
                  <a:lnTo>
                    <a:pt x="90664" y="196589"/>
                  </a:lnTo>
                  <a:lnTo>
                    <a:pt x="113995" y="192229"/>
                  </a:lnTo>
                  <a:lnTo>
                    <a:pt x="157927" y="168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59730" y="3447819"/>
              <a:ext cx="134701" cy="368465"/>
            </a:xfrm>
            <a:custGeom>
              <a:avLst/>
              <a:gdLst/>
              <a:ahLst/>
              <a:cxnLst/>
              <a:rect l="0" t="0" r="0" b="0"/>
              <a:pathLst>
                <a:path w="134701" h="368465">
                  <a:moveTo>
                    <a:pt x="18886" y="0"/>
                  </a:moveTo>
                  <a:lnTo>
                    <a:pt x="15767" y="48931"/>
                  </a:lnTo>
                  <a:lnTo>
                    <a:pt x="9821" y="108062"/>
                  </a:lnTo>
                  <a:lnTo>
                    <a:pt x="8791" y="156280"/>
                  </a:lnTo>
                  <a:lnTo>
                    <a:pt x="2897" y="207612"/>
                  </a:lnTo>
                  <a:lnTo>
                    <a:pt x="0" y="268954"/>
                  </a:lnTo>
                  <a:lnTo>
                    <a:pt x="9480" y="323012"/>
                  </a:lnTo>
                  <a:lnTo>
                    <a:pt x="17045" y="344772"/>
                  </a:lnTo>
                  <a:lnTo>
                    <a:pt x="28206" y="362243"/>
                  </a:lnTo>
                  <a:lnTo>
                    <a:pt x="36798" y="366667"/>
                  </a:lnTo>
                  <a:lnTo>
                    <a:pt x="58822" y="368464"/>
                  </a:lnTo>
                  <a:lnTo>
                    <a:pt x="101514" y="360086"/>
                  </a:lnTo>
                  <a:lnTo>
                    <a:pt x="13470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68088" y="359521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8" y="3120"/>
                  </a:lnTo>
                  <a:lnTo>
                    <a:pt x="35972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99673" y="3416234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96817" y="17958"/>
                  </a:lnTo>
                  <a:lnTo>
                    <a:pt x="42386" y="351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94966" y="3595218"/>
              <a:ext cx="57392" cy="192124"/>
            </a:xfrm>
            <a:custGeom>
              <a:avLst/>
              <a:gdLst/>
              <a:ahLst/>
              <a:cxnLst/>
              <a:rect l="0" t="0" r="0" b="0"/>
              <a:pathLst>
                <a:path w="57392" h="192124">
                  <a:moveTo>
                    <a:pt x="15277" y="94757"/>
                  </a:moveTo>
                  <a:lnTo>
                    <a:pt x="20866" y="153374"/>
                  </a:lnTo>
                  <a:lnTo>
                    <a:pt x="30896" y="192123"/>
                  </a:lnTo>
                  <a:lnTo>
                    <a:pt x="28848" y="187164"/>
                  </a:lnTo>
                  <a:lnTo>
                    <a:pt x="14753" y="134251"/>
                  </a:lnTo>
                  <a:lnTo>
                    <a:pt x="0" y="74741"/>
                  </a:lnTo>
                  <a:lnTo>
                    <a:pt x="1858" y="53106"/>
                  </a:lnTo>
                  <a:lnTo>
                    <a:pt x="9703" y="34911"/>
                  </a:lnTo>
                  <a:lnTo>
                    <a:pt x="15071" y="26784"/>
                  </a:lnTo>
                  <a:lnTo>
                    <a:pt x="30393" y="14634"/>
                  </a:lnTo>
                  <a:lnTo>
                    <a:pt x="573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68171" y="3616275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0" y="58617"/>
                  </a:lnTo>
                  <a:lnTo>
                    <a:pt x="11452" y="120428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26057" y="34794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41870" y="3551508"/>
              <a:ext cx="136872" cy="191113"/>
            </a:xfrm>
            <a:custGeom>
              <a:avLst/>
              <a:gdLst/>
              <a:ahLst/>
              <a:cxnLst/>
              <a:rect l="0" t="0" r="0" b="0"/>
              <a:pathLst>
                <a:path w="136872" h="191113">
                  <a:moveTo>
                    <a:pt x="0" y="75296"/>
                  </a:moveTo>
                  <a:lnTo>
                    <a:pt x="16768" y="86474"/>
                  </a:lnTo>
                  <a:lnTo>
                    <a:pt x="49552" y="93426"/>
                  </a:lnTo>
                  <a:lnTo>
                    <a:pt x="83312" y="89896"/>
                  </a:lnTo>
                  <a:lnTo>
                    <a:pt x="115542" y="75852"/>
                  </a:lnTo>
                  <a:lnTo>
                    <a:pt x="122652" y="67478"/>
                  </a:lnTo>
                  <a:lnTo>
                    <a:pt x="130551" y="45695"/>
                  </a:lnTo>
                  <a:lnTo>
                    <a:pt x="130318" y="35675"/>
                  </a:lnTo>
                  <a:lnTo>
                    <a:pt x="123820" y="18302"/>
                  </a:lnTo>
                  <a:lnTo>
                    <a:pt x="110013" y="5901"/>
                  </a:lnTo>
                  <a:lnTo>
                    <a:pt x="101418" y="957"/>
                  </a:lnTo>
                  <a:lnTo>
                    <a:pt x="92179" y="0"/>
                  </a:lnTo>
                  <a:lnTo>
                    <a:pt x="72554" y="5176"/>
                  </a:lnTo>
                  <a:lnTo>
                    <a:pt x="47364" y="21244"/>
                  </a:lnTo>
                  <a:lnTo>
                    <a:pt x="35478" y="37235"/>
                  </a:lnTo>
                  <a:lnTo>
                    <a:pt x="27467" y="57210"/>
                  </a:lnTo>
                  <a:lnTo>
                    <a:pt x="24126" y="94764"/>
                  </a:lnTo>
                  <a:lnTo>
                    <a:pt x="35961" y="157697"/>
                  </a:lnTo>
                  <a:lnTo>
                    <a:pt x="48738" y="176649"/>
                  </a:lnTo>
                  <a:lnTo>
                    <a:pt x="57059" y="184979"/>
                  </a:lnTo>
                  <a:lnTo>
                    <a:pt x="66115" y="189362"/>
                  </a:lnTo>
                  <a:lnTo>
                    <a:pt x="85536" y="191112"/>
                  </a:lnTo>
                  <a:lnTo>
                    <a:pt x="136871" y="180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336668" y="3374120"/>
            <a:ext cx="1642447" cy="347700"/>
            <a:chOff x="2336668" y="3374120"/>
            <a:chExt cx="1642447" cy="347700"/>
          </a:xfrm>
        </p:grpSpPr>
        <p:sp>
          <p:nvSpPr>
            <p:cNvPr id="83" name="Freeform 82"/>
            <p:cNvSpPr/>
            <p:nvPr/>
          </p:nvSpPr>
          <p:spPr>
            <a:xfrm>
              <a:off x="2336668" y="358469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63051" y="3426762"/>
              <a:ext cx="270276" cy="295058"/>
            </a:xfrm>
            <a:custGeom>
              <a:avLst/>
              <a:gdLst/>
              <a:ahLst/>
              <a:cxnLst/>
              <a:rect l="0" t="0" r="0" b="0"/>
              <a:pathLst>
                <a:path w="270276" h="295058">
                  <a:moveTo>
                    <a:pt x="0" y="42114"/>
                  </a:moveTo>
                  <a:lnTo>
                    <a:pt x="0" y="100731"/>
                  </a:lnTo>
                  <a:lnTo>
                    <a:pt x="0" y="162141"/>
                  </a:lnTo>
                  <a:lnTo>
                    <a:pt x="3120" y="220545"/>
                  </a:lnTo>
                  <a:lnTo>
                    <a:pt x="14573" y="259929"/>
                  </a:lnTo>
                  <a:lnTo>
                    <a:pt x="20244" y="271552"/>
                  </a:lnTo>
                  <a:lnTo>
                    <a:pt x="28704" y="278131"/>
                  </a:lnTo>
                  <a:lnTo>
                    <a:pt x="50582" y="282321"/>
                  </a:lnTo>
                  <a:lnTo>
                    <a:pt x="59458" y="279461"/>
                  </a:lnTo>
                  <a:lnTo>
                    <a:pt x="66545" y="274045"/>
                  </a:lnTo>
                  <a:lnTo>
                    <a:pt x="82108" y="249655"/>
                  </a:lnTo>
                  <a:lnTo>
                    <a:pt x="97848" y="209972"/>
                  </a:lnTo>
                  <a:lnTo>
                    <a:pt x="101497" y="206662"/>
                  </a:lnTo>
                  <a:lnTo>
                    <a:pt x="105099" y="207965"/>
                  </a:lnTo>
                  <a:lnTo>
                    <a:pt x="112222" y="218771"/>
                  </a:lnTo>
                  <a:lnTo>
                    <a:pt x="141760" y="273291"/>
                  </a:lnTo>
                  <a:lnTo>
                    <a:pt x="155032" y="289529"/>
                  </a:lnTo>
                  <a:lnTo>
                    <a:pt x="163016" y="293625"/>
                  </a:lnTo>
                  <a:lnTo>
                    <a:pt x="181246" y="295057"/>
                  </a:lnTo>
                  <a:lnTo>
                    <a:pt x="211240" y="283696"/>
                  </a:lnTo>
                  <a:lnTo>
                    <a:pt x="236765" y="259923"/>
                  </a:lnTo>
                  <a:lnTo>
                    <a:pt x="257945" y="212043"/>
                  </a:lnTo>
                  <a:lnTo>
                    <a:pt x="270275" y="157526"/>
                  </a:lnTo>
                  <a:lnTo>
                    <a:pt x="269595" y="115695"/>
                  </a:lnTo>
                  <a:lnTo>
                    <a:pt x="264474" y="59638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92470" y="3521258"/>
              <a:ext cx="133836" cy="171988"/>
            </a:xfrm>
            <a:custGeom>
              <a:avLst/>
              <a:gdLst/>
              <a:ahLst/>
              <a:cxnLst/>
              <a:rect l="0" t="0" r="0" b="0"/>
              <a:pathLst>
                <a:path w="133836" h="171988">
                  <a:moveTo>
                    <a:pt x="28550" y="84489"/>
                  </a:moveTo>
                  <a:lnTo>
                    <a:pt x="45318" y="90078"/>
                  </a:lnTo>
                  <a:lnTo>
                    <a:pt x="52597" y="89385"/>
                  </a:lnTo>
                  <a:lnTo>
                    <a:pt x="66924" y="82375"/>
                  </a:lnTo>
                  <a:lnTo>
                    <a:pt x="77971" y="68342"/>
                  </a:lnTo>
                  <a:lnTo>
                    <a:pt x="82554" y="59686"/>
                  </a:lnTo>
                  <a:lnTo>
                    <a:pt x="84528" y="40710"/>
                  </a:lnTo>
                  <a:lnTo>
                    <a:pt x="80335" y="21748"/>
                  </a:lnTo>
                  <a:lnTo>
                    <a:pt x="70673" y="5521"/>
                  </a:lnTo>
                  <a:lnTo>
                    <a:pt x="63651" y="1428"/>
                  </a:lnTo>
                  <a:lnTo>
                    <a:pt x="46490" y="0"/>
                  </a:lnTo>
                  <a:lnTo>
                    <a:pt x="30285" y="6384"/>
                  </a:lnTo>
                  <a:lnTo>
                    <a:pt x="22687" y="11362"/>
                  </a:lnTo>
                  <a:lnTo>
                    <a:pt x="11127" y="26252"/>
                  </a:lnTo>
                  <a:lnTo>
                    <a:pt x="3259" y="45737"/>
                  </a:lnTo>
                  <a:lnTo>
                    <a:pt x="0" y="81846"/>
                  </a:lnTo>
                  <a:lnTo>
                    <a:pt x="3383" y="104371"/>
                  </a:lnTo>
                  <a:lnTo>
                    <a:pt x="11906" y="122961"/>
                  </a:lnTo>
                  <a:lnTo>
                    <a:pt x="24662" y="139022"/>
                  </a:lnTo>
                  <a:lnTo>
                    <a:pt x="51575" y="160048"/>
                  </a:lnTo>
                  <a:lnTo>
                    <a:pt x="71539" y="169933"/>
                  </a:lnTo>
                  <a:lnTo>
                    <a:pt x="92110" y="171987"/>
                  </a:lnTo>
                  <a:lnTo>
                    <a:pt x="133835" y="168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53643" y="3503583"/>
              <a:ext cx="139721" cy="175864"/>
            </a:xfrm>
            <a:custGeom>
              <a:avLst/>
              <a:gdLst/>
              <a:ahLst/>
              <a:cxnLst/>
              <a:rect l="0" t="0" r="0" b="0"/>
              <a:pathLst>
                <a:path w="139721" h="175864">
                  <a:moveTo>
                    <a:pt x="120061" y="17936"/>
                  </a:moveTo>
                  <a:lnTo>
                    <a:pt x="108883" y="6757"/>
                  </a:lnTo>
                  <a:lnTo>
                    <a:pt x="90917" y="1269"/>
                  </a:lnTo>
                  <a:lnTo>
                    <a:pt x="68504" y="0"/>
                  </a:lnTo>
                  <a:lnTo>
                    <a:pt x="36154" y="7032"/>
                  </a:lnTo>
                  <a:lnTo>
                    <a:pt x="14919" y="17379"/>
                  </a:lnTo>
                  <a:lnTo>
                    <a:pt x="7852" y="25754"/>
                  </a:lnTo>
                  <a:lnTo>
                    <a:pt x="0" y="47537"/>
                  </a:lnTo>
                  <a:lnTo>
                    <a:pt x="247" y="57557"/>
                  </a:lnTo>
                  <a:lnTo>
                    <a:pt x="6759" y="74930"/>
                  </a:lnTo>
                  <a:lnTo>
                    <a:pt x="20572" y="87330"/>
                  </a:lnTo>
                  <a:lnTo>
                    <a:pt x="29168" y="92275"/>
                  </a:lnTo>
                  <a:lnTo>
                    <a:pt x="51198" y="94649"/>
                  </a:lnTo>
                  <a:lnTo>
                    <a:pt x="86789" y="95648"/>
                  </a:lnTo>
                  <a:lnTo>
                    <a:pt x="108783" y="101607"/>
                  </a:lnTo>
                  <a:lnTo>
                    <a:pt x="130256" y="112055"/>
                  </a:lnTo>
                  <a:lnTo>
                    <a:pt x="136217" y="120456"/>
                  </a:lnTo>
                  <a:lnTo>
                    <a:pt x="139720" y="142269"/>
                  </a:lnTo>
                  <a:lnTo>
                    <a:pt x="136677" y="151128"/>
                  </a:lnTo>
                  <a:lnTo>
                    <a:pt x="123937" y="164090"/>
                  </a:lnTo>
                  <a:lnTo>
                    <a:pt x="103456" y="170631"/>
                  </a:lnTo>
                  <a:lnTo>
                    <a:pt x="43222" y="175174"/>
                  </a:lnTo>
                  <a:lnTo>
                    <a:pt x="25305" y="175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62395" y="3374120"/>
              <a:ext cx="37652" cy="305327"/>
            </a:xfrm>
            <a:custGeom>
              <a:avLst/>
              <a:gdLst/>
              <a:ahLst/>
              <a:cxnLst/>
              <a:rect l="0" t="0" r="0" b="0"/>
              <a:pathLst>
                <a:path w="37652" h="305327">
                  <a:moveTo>
                    <a:pt x="6066" y="0"/>
                  </a:moveTo>
                  <a:lnTo>
                    <a:pt x="0" y="40857"/>
                  </a:lnTo>
                  <a:lnTo>
                    <a:pt x="4521" y="98321"/>
                  </a:lnTo>
                  <a:lnTo>
                    <a:pt x="8728" y="148455"/>
                  </a:lnTo>
                  <a:lnTo>
                    <a:pt x="17383" y="197235"/>
                  </a:lnTo>
                  <a:lnTo>
                    <a:pt x="30788" y="250050"/>
                  </a:lnTo>
                  <a:lnTo>
                    <a:pt x="3765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94761" y="348993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0"/>
                  </a:lnTo>
                  <a:lnTo>
                    <a:pt x="49867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67264" y="3497875"/>
              <a:ext cx="143353" cy="167645"/>
            </a:xfrm>
            <a:custGeom>
              <a:avLst/>
              <a:gdLst/>
              <a:ahLst/>
              <a:cxnLst/>
              <a:rect l="0" t="0" r="0" b="0"/>
              <a:pathLst>
                <a:path w="143353" h="167645">
                  <a:moveTo>
                    <a:pt x="27539" y="76286"/>
                  </a:moveTo>
                  <a:lnTo>
                    <a:pt x="70230" y="79406"/>
                  </a:lnTo>
                  <a:lnTo>
                    <a:pt x="80566" y="81875"/>
                  </a:lnTo>
                  <a:lnTo>
                    <a:pt x="101409" y="78380"/>
                  </a:lnTo>
                  <a:lnTo>
                    <a:pt x="111881" y="74173"/>
                  </a:lnTo>
                  <a:lnTo>
                    <a:pt x="117692" y="67858"/>
                  </a:lnTo>
                  <a:lnTo>
                    <a:pt x="120396" y="60139"/>
                  </a:lnTo>
                  <a:lnTo>
                    <a:pt x="121029" y="51483"/>
                  </a:lnTo>
                  <a:lnTo>
                    <a:pt x="115494" y="32507"/>
                  </a:lnTo>
                  <a:lnTo>
                    <a:pt x="110742" y="22534"/>
                  </a:lnTo>
                  <a:lnTo>
                    <a:pt x="96103" y="8333"/>
                  </a:lnTo>
                  <a:lnTo>
                    <a:pt x="87286" y="2908"/>
                  </a:lnTo>
                  <a:lnTo>
                    <a:pt x="68131" y="0"/>
                  </a:lnTo>
                  <a:lnTo>
                    <a:pt x="58110" y="862"/>
                  </a:lnTo>
                  <a:lnTo>
                    <a:pt x="40736" y="8059"/>
                  </a:lnTo>
                  <a:lnTo>
                    <a:pt x="25215" y="20227"/>
                  </a:lnTo>
                  <a:lnTo>
                    <a:pt x="10519" y="37333"/>
                  </a:lnTo>
                  <a:lnTo>
                    <a:pt x="2426" y="59754"/>
                  </a:lnTo>
                  <a:lnTo>
                    <a:pt x="0" y="84147"/>
                  </a:lnTo>
                  <a:lnTo>
                    <a:pt x="2821" y="106686"/>
                  </a:lnTo>
                  <a:lnTo>
                    <a:pt x="16576" y="139106"/>
                  </a:lnTo>
                  <a:lnTo>
                    <a:pt x="32025" y="154119"/>
                  </a:lnTo>
                  <a:lnTo>
                    <a:pt x="51759" y="163521"/>
                  </a:lnTo>
                  <a:lnTo>
                    <a:pt x="88008" y="167644"/>
                  </a:lnTo>
                  <a:lnTo>
                    <a:pt x="143352" y="160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63259" y="3500462"/>
              <a:ext cx="84229" cy="160633"/>
            </a:xfrm>
            <a:custGeom>
              <a:avLst/>
              <a:gdLst/>
              <a:ahLst/>
              <a:cxnLst/>
              <a:rect l="0" t="0" r="0" b="0"/>
              <a:pathLst>
                <a:path w="84229" h="160633">
                  <a:moveTo>
                    <a:pt x="0" y="84228"/>
                  </a:moveTo>
                  <a:lnTo>
                    <a:pt x="17958" y="138103"/>
                  </a:lnTo>
                  <a:lnTo>
                    <a:pt x="25858" y="160632"/>
                  </a:lnTo>
                  <a:lnTo>
                    <a:pt x="9988" y="101194"/>
                  </a:lnTo>
                  <a:lnTo>
                    <a:pt x="5609" y="76560"/>
                  </a:lnTo>
                  <a:lnTo>
                    <a:pt x="7562" y="53914"/>
                  </a:lnTo>
                  <a:lnTo>
                    <a:pt x="12060" y="45301"/>
                  </a:lnTo>
                  <a:lnTo>
                    <a:pt x="26417" y="3261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42243" y="3521426"/>
              <a:ext cx="136872" cy="107975"/>
            </a:xfrm>
            <a:custGeom>
              <a:avLst/>
              <a:gdLst/>
              <a:ahLst/>
              <a:cxnLst/>
              <a:rect l="0" t="0" r="0" b="0"/>
              <a:pathLst>
                <a:path w="136872" h="107975">
                  <a:moveTo>
                    <a:pt x="0" y="52735"/>
                  </a:moveTo>
                  <a:lnTo>
                    <a:pt x="3120" y="95427"/>
                  </a:lnTo>
                  <a:lnTo>
                    <a:pt x="5589" y="105763"/>
                  </a:lnTo>
                  <a:lnTo>
                    <a:pt x="7236" y="107974"/>
                  </a:lnTo>
                  <a:lnTo>
                    <a:pt x="9065" y="97953"/>
                  </a:lnTo>
                  <a:lnTo>
                    <a:pt x="13455" y="43424"/>
                  </a:lnTo>
                  <a:lnTo>
                    <a:pt x="20018" y="22861"/>
                  </a:lnTo>
                  <a:lnTo>
                    <a:pt x="30734" y="5923"/>
                  </a:lnTo>
                  <a:lnTo>
                    <a:pt x="39207" y="1639"/>
                  </a:lnTo>
                  <a:lnTo>
                    <a:pt x="61099" y="0"/>
                  </a:lnTo>
                  <a:lnTo>
                    <a:pt x="80188" y="6291"/>
                  </a:lnTo>
                  <a:lnTo>
                    <a:pt x="88553" y="11244"/>
                  </a:lnTo>
                  <a:lnTo>
                    <a:pt x="100969" y="26106"/>
                  </a:lnTo>
                  <a:lnTo>
                    <a:pt x="125963" y="81636"/>
                  </a:lnTo>
                  <a:lnTo>
                    <a:pt x="136871" y="105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4286391" y="3268835"/>
            <a:ext cx="1819480" cy="569497"/>
            <a:chOff x="4286391" y="3268835"/>
            <a:chExt cx="1819480" cy="569497"/>
          </a:xfrm>
        </p:grpSpPr>
        <p:sp>
          <p:nvSpPr>
            <p:cNvPr id="93" name="Freeform 92"/>
            <p:cNvSpPr/>
            <p:nvPr/>
          </p:nvSpPr>
          <p:spPr>
            <a:xfrm>
              <a:off x="4286391" y="3458550"/>
              <a:ext cx="140149" cy="379782"/>
            </a:xfrm>
            <a:custGeom>
              <a:avLst/>
              <a:gdLst/>
              <a:ahLst/>
              <a:cxnLst/>
              <a:rect l="0" t="0" r="0" b="0"/>
              <a:pathLst>
                <a:path w="140149" h="379782">
                  <a:moveTo>
                    <a:pt x="40163" y="115611"/>
                  </a:moveTo>
                  <a:lnTo>
                    <a:pt x="40163" y="174228"/>
                  </a:lnTo>
                  <a:lnTo>
                    <a:pt x="47399" y="228402"/>
                  </a:lnTo>
                  <a:lnTo>
                    <a:pt x="53161" y="284163"/>
                  </a:lnTo>
                  <a:lnTo>
                    <a:pt x="59628" y="340238"/>
                  </a:lnTo>
                  <a:lnTo>
                    <a:pt x="55159" y="376750"/>
                  </a:lnTo>
                  <a:lnTo>
                    <a:pt x="52500" y="379781"/>
                  </a:lnTo>
                  <a:lnTo>
                    <a:pt x="49557" y="377122"/>
                  </a:lnTo>
                  <a:lnTo>
                    <a:pt x="36430" y="339233"/>
                  </a:lnTo>
                  <a:lnTo>
                    <a:pt x="26059" y="289104"/>
                  </a:lnTo>
                  <a:lnTo>
                    <a:pt x="21166" y="235387"/>
                  </a:lnTo>
                  <a:lnTo>
                    <a:pt x="14127" y="182426"/>
                  </a:lnTo>
                  <a:lnTo>
                    <a:pt x="4633" y="129689"/>
                  </a:lnTo>
                  <a:lnTo>
                    <a:pt x="0" y="77019"/>
                  </a:lnTo>
                  <a:lnTo>
                    <a:pt x="4216" y="35546"/>
                  </a:lnTo>
                  <a:lnTo>
                    <a:pt x="15998" y="15296"/>
                  </a:lnTo>
                  <a:lnTo>
                    <a:pt x="24053" y="6621"/>
                  </a:lnTo>
                  <a:lnTo>
                    <a:pt x="34102" y="2006"/>
                  </a:lnTo>
                  <a:lnTo>
                    <a:pt x="57746" y="0"/>
                  </a:lnTo>
                  <a:lnTo>
                    <a:pt x="97366" y="5447"/>
                  </a:lnTo>
                  <a:lnTo>
                    <a:pt x="118619" y="17516"/>
                  </a:lnTo>
                  <a:lnTo>
                    <a:pt x="127562" y="25648"/>
                  </a:lnTo>
                  <a:lnTo>
                    <a:pt x="137499" y="47162"/>
                  </a:lnTo>
                  <a:lnTo>
                    <a:pt x="140148" y="59450"/>
                  </a:lnTo>
                  <a:lnTo>
                    <a:pt x="136854" y="82462"/>
                  </a:lnTo>
                  <a:lnTo>
                    <a:pt x="115674" y="125831"/>
                  </a:lnTo>
                  <a:lnTo>
                    <a:pt x="99460" y="140820"/>
                  </a:lnTo>
                  <a:lnTo>
                    <a:pt x="71749" y="157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95951" y="3457246"/>
              <a:ext cx="156988" cy="143499"/>
            </a:xfrm>
            <a:custGeom>
              <a:avLst/>
              <a:gdLst/>
              <a:ahLst/>
              <a:cxnLst/>
              <a:rect l="0" t="0" r="0" b="0"/>
              <a:pathLst>
                <a:path w="156988" h="143499">
                  <a:moveTo>
                    <a:pt x="72758" y="64273"/>
                  </a:moveTo>
                  <a:lnTo>
                    <a:pt x="78348" y="47505"/>
                  </a:lnTo>
                  <a:lnTo>
                    <a:pt x="77972" y="29914"/>
                  </a:lnTo>
                  <a:lnTo>
                    <a:pt x="76234" y="20310"/>
                  </a:lnTo>
                  <a:lnTo>
                    <a:pt x="71566" y="12737"/>
                  </a:lnTo>
                  <a:lnTo>
                    <a:pt x="57021" y="1204"/>
                  </a:lnTo>
                  <a:lnTo>
                    <a:pt x="48229" y="0"/>
                  </a:lnTo>
                  <a:lnTo>
                    <a:pt x="29101" y="4901"/>
                  </a:lnTo>
                  <a:lnTo>
                    <a:pt x="21427" y="11824"/>
                  </a:lnTo>
                  <a:lnTo>
                    <a:pt x="9780" y="31993"/>
                  </a:lnTo>
                  <a:lnTo>
                    <a:pt x="1177" y="83070"/>
                  </a:lnTo>
                  <a:lnTo>
                    <a:pt x="0" y="110452"/>
                  </a:lnTo>
                  <a:lnTo>
                    <a:pt x="5716" y="131980"/>
                  </a:lnTo>
                  <a:lnTo>
                    <a:pt x="10516" y="140996"/>
                  </a:lnTo>
                  <a:lnTo>
                    <a:pt x="17226" y="143498"/>
                  </a:lnTo>
                  <a:lnTo>
                    <a:pt x="25208" y="141656"/>
                  </a:lnTo>
                  <a:lnTo>
                    <a:pt x="34039" y="136919"/>
                  </a:lnTo>
                  <a:lnTo>
                    <a:pt x="57647" y="107894"/>
                  </a:lnTo>
                  <a:lnTo>
                    <a:pt x="73870" y="69659"/>
                  </a:lnTo>
                  <a:lnTo>
                    <a:pt x="75982" y="45609"/>
                  </a:lnTo>
                  <a:lnTo>
                    <a:pt x="75361" y="30241"/>
                  </a:lnTo>
                  <a:lnTo>
                    <a:pt x="76833" y="31057"/>
                  </a:lnTo>
                  <a:lnTo>
                    <a:pt x="103153" y="80877"/>
                  </a:lnTo>
                  <a:lnTo>
                    <a:pt x="128168" y="97009"/>
                  </a:lnTo>
                  <a:lnTo>
                    <a:pt x="156987" y="106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80579" y="3423908"/>
              <a:ext cx="109230" cy="154129"/>
            </a:xfrm>
            <a:custGeom>
              <a:avLst/>
              <a:gdLst/>
              <a:ahLst/>
              <a:cxnLst/>
              <a:rect l="0" t="0" r="0" b="0"/>
              <a:pathLst>
                <a:path w="109230" h="154129">
                  <a:moveTo>
                    <a:pt x="3944" y="76554"/>
                  </a:moveTo>
                  <a:lnTo>
                    <a:pt x="21902" y="130429"/>
                  </a:lnTo>
                  <a:lnTo>
                    <a:pt x="29802" y="154128"/>
                  </a:lnTo>
                  <a:lnTo>
                    <a:pt x="20057" y="134251"/>
                  </a:lnTo>
                  <a:lnTo>
                    <a:pt x="5598" y="103398"/>
                  </a:lnTo>
                  <a:lnTo>
                    <a:pt x="0" y="77956"/>
                  </a:lnTo>
                  <a:lnTo>
                    <a:pt x="1411" y="51051"/>
                  </a:lnTo>
                  <a:lnTo>
                    <a:pt x="9058" y="29734"/>
                  </a:lnTo>
                  <a:lnTo>
                    <a:pt x="14372" y="20774"/>
                  </a:lnTo>
                  <a:lnTo>
                    <a:pt x="29636" y="7699"/>
                  </a:lnTo>
                  <a:lnTo>
                    <a:pt x="38619" y="2575"/>
                  </a:lnTo>
                  <a:lnTo>
                    <a:pt x="61079" y="0"/>
                  </a:lnTo>
                  <a:lnTo>
                    <a:pt x="109229" y="2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63507" y="3300421"/>
              <a:ext cx="1" cy="252684"/>
            </a:xfrm>
            <a:custGeom>
              <a:avLst/>
              <a:gdLst/>
              <a:ahLst/>
              <a:cxnLst/>
              <a:rect l="0" t="0" r="0" b="0"/>
              <a:pathLst>
                <a:path w="1" h="252684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3668"/>
                  </a:lnTo>
                  <a:lnTo>
                    <a:pt x="0" y="213238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00336" y="336359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9065"/>
                  </a:lnTo>
                  <a:lnTo>
                    <a:pt x="2477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97965" y="3458348"/>
              <a:ext cx="141486" cy="157983"/>
            </a:xfrm>
            <a:custGeom>
              <a:avLst/>
              <a:gdLst/>
              <a:ahLst/>
              <a:cxnLst/>
              <a:rect l="0" t="0" r="0" b="0"/>
              <a:pathLst>
                <a:path w="141486" h="157983">
                  <a:moveTo>
                    <a:pt x="91926" y="10528"/>
                  </a:moveTo>
                  <a:lnTo>
                    <a:pt x="75158" y="4939"/>
                  </a:lnTo>
                  <a:lnTo>
                    <a:pt x="57567" y="8434"/>
                  </a:lnTo>
                  <a:lnTo>
                    <a:pt x="31053" y="23556"/>
                  </a:lnTo>
                  <a:lnTo>
                    <a:pt x="16908" y="37375"/>
                  </a:lnTo>
                  <a:lnTo>
                    <a:pt x="6722" y="55216"/>
                  </a:lnTo>
                  <a:lnTo>
                    <a:pt x="0" y="90579"/>
                  </a:lnTo>
                  <a:lnTo>
                    <a:pt x="4666" y="113957"/>
                  </a:lnTo>
                  <a:lnTo>
                    <a:pt x="15709" y="134876"/>
                  </a:lnTo>
                  <a:lnTo>
                    <a:pt x="32316" y="151971"/>
                  </a:lnTo>
                  <a:lnTo>
                    <a:pt x="41657" y="156296"/>
                  </a:lnTo>
                  <a:lnTo>
                    <a:pt x="61395" y="157982"/>
                  </a:lnTo>
                  <a:lnTo>
                    <a:pt x="92238" y="152354"/>
                  </a:lnTo>
                  <a:lnTo>
                    <a:pt x="118015" y="137689"/>
                  </a:lnTo>
                  <a:lnTo>
                    <a:pt x="130037" y="122026"/>
                  </a:lnTo>
                  <a:lnTo>
                    <a:pt x="138110" y="102197"/>
                  </a:lnTo>
                  <a:lnTo>
                    <a:pt x="141485" y="65895"/>
                  </a:lnTo>
                  <a:lnTo>
                    <a:pt x="138129" y="43325"/>
                  </a:lnTo>
                  <a:lnTo>
                    <a:pt x="129618" y="24715"/>
                  </a:lnTo>
                  <a:lnTo>
                    <a:pt x="1129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65666" y="3290513"/>
              <a:ext cx="82153" cy="325764"/>
            </a:xfrm>
            <a:custGeom>
              <a:avLst/>
              <a:gdLst/>
              <a:ahLst/>
              <a:cxnLst/>
              <a:rect l="0" t="0" r="0" b="0"/>
              <a:pathLst>
                <a:path w="82153" h="325764">
                  <a:moveTo>
                    <a:pt x="61095" y="325763"/>
                  </a:moveTo>
                  <a:lnTo>
                    <a:pt x="52762" y="288284"/>
                  </a:lnTo>
                  <a:lnTo>
                    <a:pt x="45411" y="236861"/>
                  </a:lnTo>
                  <a:lnTo>
                    <a:pt x="32694" y="181643"/>
                  </a:lnTo>
                  <a:lnTo>
                    <a:pt x="18918" y="128796"/>
                  </a:lnTo>
                  <a:lnTo>
                    <a:pt x="4931" y="78625"/>
                  </a:lnTo>
                  <a:lnTo>
                    <a:pt x="0" y="37547"/>
                  </a:lnTo>
                  <a:lnTo>
                    <a:pt x="5086" y="15953"/>
                  </a:lnTo>
                  <a:lnTo>
                    <a:pt x="9718" y="6919"/>
                  </a:lnTo>
                  <a:lnTo>
                    <a:pt x="16315" y="2065"/>
                  </a:lnTo>
                  <a:lnTo>
                    <a:pt x="24223" y="0"/>
                  </a:lnTo>
                  <a:lnTo>
                    <a:pt x="52120" y="2683"/>
                  </a:lnTo>
                  <a:lnTo>
                    <a:pt x="82152" y="9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210948" y="345834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736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42616" y="3300421"/>
              <a:ext cx="26176" cy="315856"/>
            </a:xfrm>
            <a:custGeom>
              <a:avLst/>
              <a:gdLst/>
              <a:ahLst/>
              <a:cxnLst/>
              <a:rect l="0" t="0" r="0" b="0"/>
              <a:pathLst>
                <a:path w="26176" h="315856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12998" y="147997"/>
                  </a:lnTo>
                  <a:lnTo>
                    <a:pt x="18669" y="200218"/>
                  </a:lnTo>
                  <a:lnTo>
                    <a:pt x="26175" y="25908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26803" y="3439486"/>
              <a:ext cx="231628" cy="39920"/>
            </a:xfrm>
            <a:custGeom>
              <a:avLst/>
              <a:gdLst/>
              <a:ahLst/>
              <a:cxnLst/>
              <a:rect l="0" t="0" r="0" b="0"/>
              <a:pathLst>
                <a:path w="231628" h="39920">
                  <a:moveTo>
                    <a:pt x="231627" y="8333"/>
                  </a:moveTo>
                  <a:lnTo>
                    <a:pt x="194149" y="0"/>
                  </a:lnTo>
                  <a:lnTo>
                    <a:pt x="137136" y="3828"/>
                  </a:lnTo>
                  <a:lnTo>
                    <a:pt x="84020" y="15849"/>
                  </a:lnTo>
                  <a:lnTo>
                    <a:pt x="28988" y="29488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03837" y="3268835"/>
              <a:ext cx="302034" cy="374825"/>
            </a:xfrm>
            <a:custGeom>
              <a:avLst/>
              <a:gdLst/>
              <a:ahLst/>
              <a:cxnLst/>
              <a:rect l="0" t="0" r="0" b="0"/>
              <a:pathLst>
                <a:path w="302034" h="374825">
                  <a:moveTo>
                    <a:pt x="7235" y="0"/>
                  </a:moveTo>
                  <a:lnTo>
                    <a:pt x="0" y="27556"/>
                  </a:lnTo>
                  <a:lnTo>
                    <a:pt x="476" y="83778"/>
                  </a:lnTo>
                  <a:lnTo>
                    <a:pt x="5901" y="140291"/>
                  </a:lnTo>
                  <a:lnTo>
                    <a:pt x="6971" y="196515"/>
                  </a:lnTo>
                  <a:lnTo>
                    <a:pt x="7183" y="255800"/>
                  </a:lnTo>
                  <a:lnTo>
                    <a:pt x="7224" y="317900"/>
                  </a:lnTo>
                  <a:lnTo>
                    <a:pt x="7228" y="323067"/>
                  </a:lnTo>
                  <a:lnTo>
                    <a:pt x="10355" y="264084"/>
                  </a:lnTo>
                  <a:lnTo>
                    <a:pt x="26364" y="211854"/>
                  </a:lnTo>
                  <a:lnTo>
                    <a:pt x="37574" y="195153"/>
                  </a:lnTo>
                  <a:lnTo>
                    <a:pt x="43839" y="192103"/>
                  </a:lnTo>
                  <a:lnTo>
                    <a:pt x="50355" y="192409"/>
                  </a:lnTo>
                  <a:lnTo>
                    <a:pt x="63834" y="198989"/>
                  </a:lnTo>
                  <a:lnTo>
                    <a:pt x="77624" y="209712"/>
                  </a:lnTo>
                  <a:lnTo>
                    <a:pt x="92952" y="234492"/>
                  </a:lnTo>
                  <a:lnTo>
                    <a:pt x="112254" y="287766"/>
                  </a:lnTo>
                  <a:lnTo>
                    <a:pt x="115852" y="300639"/>
                  </a:lnTo>
                  <a:lnTo>
                    <a:pt x="119421" y="305711"/>
                  </a:lnTo>
                  <a:lnTo>
                    <a:pt x="122970" y="305583"/>
                  </a:lnTo>
                  <a:lnTo>
                    <a:pt x="150161" y="280577"/>
                  </a:lnTo>
                  <a:lnTo>
                    <a:pt x="197546" y="260141"/>
                  </a:lnTo>
                  <a:lnTo>
                    <a:pt x="254709" y="247426"/>
                  </a:lnTo>
                  <a:lnTo>
                    <a:pt x="263465" y="242160"/>
                  </a:lnTo>
                  <a:lnTo>
                    <a:pt x="276313" y="226950"/>
                  </a:lnTo>
                  <a:lnTo>
                    <a:pt x="281377" y="217980"/>
                  </a:lnTo>
                  <a:lnTo>
                    <a:pt x="283884" y="198655"/>
                  </a:lnTo>
                  <a:lnTo>
                    <a:pt x="282915" y="188589"/>
                  </a:lnTo>
                  <a:lnTo>
                    <a:pt x="272479" y="171165"/>
                  </a:lnTo>
                  <a:lnTo>
                    <a:pt x="264783" y="163243"/>
                  </a:lnTo>
                  <a:lnTo>
                    <a:pt x="243753" y="154441"/>
                  </a:lnTo>
                  <a:lnTo>
                    <a:pt x="231594" y="152094"/>
                  </a:lnTo>
                  <a:lnTo>
                    <a:pt x="208726" y="155724"/>
                  </a:lnTo>
                  <a:lnTo>
                    <a:pt x="197714" y="159968"/>
                  </a:lnTo>
                  <a:lnTo>
                    <a:pt x="189204" y="167477"/>
                  </a:lnTo>
                  <a:lnTo>
                    <a:pt x="167139" y="210030"/>
                  </a:lnTo>
                  <a:lnTo>
                    <a:pt x="160192" y="233727"/>
                  </a:lnTo>
                  <a:lnTo>
                    <a:pt x="158852" y="293479"/>
                  </a:lnTo>
                  <a:lnTo>
                    <a:pt x="164698" y="319948"/>
                  </a:lnTo>
                  <a:lnTo>
                    <a:pt x="181143" y="348003"/>
                  </a:lnTo>
                  <a:lnTo>
                    <a:pt x="194102" y="363678"/>
                  </a:lnTo>
                  <a:lnTo>
                    <a:pt x="213899" y="372205"/>
                  </a:lnTo>
                  <a:lnTo>
                    <a:pt x="237126" y="374824"/>
                  </a:lnTo>
                  <a:lnTo>
                    <a:pt x="277514" y="366974"/>
                  </a:lnTo>
                  <a:lnTo>
                    <a:pt x="30203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6392547" y="3184607"/>
            <a:ext cx="1724267" cy="515897"/>
            <a:chOff x="6392547" y="3184607"/>
            <a:chExt cx="1724267" cy="515897"/>
          </a:xfrm>
        </p:grpSpPr>
        <p:sp>
          <p:nvSpPr>
            <p:cNvPr id="105" name="Freeform 104"/>
            <p:cNvSpPr/>
            <p:nvPr/>
          </p:nvSpPr>
          <p:spPr>
            <a:xfrm>
              <a:off x="6392547" y="3226721"/>
              <a:ext cx="197635" cy="394628"/>
            </a:xfrm>
            <a:custGeom>
              <a:avLst/>
              <a:gdLst/>
              <a:ahLst/>
              <a:cxnLst/>
              <a:rect l="0" t="0" r="0" b="0"/>
              <a:pathLst>
                <a:path w="197635" h="394628">
                  <a:moveTo>
                    <a:pt x="50235" y="0"/>
                  </a:moveTo>
                  <a:lnTo>
                    <a:pt x="33446" y="63450"/>
                  </a:lnTo>
                  <a:lnTo>
                    <a:pt x="26902" y="121545"/>
                  </a:lnTo>
                  <a:lnTo>
                    <a:pt x="20280" y="173097"/>
                  </a:lnTo>
                  <a:lnTo>
                    <a:pt x="11736" y="223445"/>
                  </a:lnTo>
                  <a:lnTo>
                    <a:pt x="8022" y="275216"/>
                  </a:lnTo>
                  <a:lnTo>
                    <a:pt x="0" y="335816"/>
                  </a:lnTo>
                  <a:lnTo>
                    <a:pt x="1002" y="362161"/>
                  </a:lnTo>
                  <a:lnTo>
                    <a:pt x="9246" y="381669"/>
                  </a:lnTo>
                  <a:lnTo>
                    <a:pt x="17060" y="387807"/>
                  </a:lnTo>
                  <a:lnTo>
                    <a:pt x="38220" y="394627"/>
                  </a:lnTo>
                  <a:lnTo>
                    <a:pt x="76441" y="392877"/>
                  </a:lnTo>
                  <a:lnTo>
                    <a:pt x="111812" y="384950"/>
                  </a:lnTo>
                  <a:lnTo>
                    <a:pt x="175120" y="353031"/>
                  </a:lnTo>
                  <a:lnTo>
                    <a:pt x="197634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21725" y="337412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09921" y="12724"/>
                  </a:lnTo>
                  <a:lnTo>
                    <a:pt x="58498" y="5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53311" y="3184607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7" y="0"/>
                  </a:lnTo>
                  <a:lnTo>
                    <a:pt x="66193" y="1170"/>
                  </a:lnTo>
                  <a:lnTo>
                    <a:pt x="1979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63880" y="3437291"/>
              <a:ext cx="94758" cy="182751"/>
            </a:xfrm>
            <a:custGeom>
              <a:avLst/>
              <a:gdLst/>
              <a:ahLst/>
              <a:cxnLst/>
              <a:rect l="0" t="0" r="0" b="0"/>
              <a:pathLst>
                <a:path w="94758" h="182751">
                  <a:moveTo>
                    <a:pt x="0" y="126342"/>
                  </a:moveTo>
                  <a:lnTo>
                    <a:pt x="14655" y="179369"/>
                  </a:lnTo>
                  <a:lnTo>
                    <a:pt x="17959" y="182750"/>
                  </a:lnTo>
                  <a:lnTo>
                    <a:pt x="21332" y="181495"/>
                  </a:lnTo>
                  <a:lnTo>
                    <a:pt x="24750" y="177149"/>
                  </a:lnTo>
                  <a:lnTo>
                    <a:pt x="25428" y="156721"/>
                  </a:lnTo>
                  <a:lnTo>
                    <a:pt x="16332" y="95948"/>
                  </a:lnTo>
                  <a:lnTo>
                    <a:pt x="12248" y="50526"/>
                  </a:lnTo>
                  <a:lnTo>
                    <a:pt x="17532" y="27915"/>
                  </a:lnTo>
                  <a:lnTo>
                    <a:pt x="22217" y="18610"/>
                  </a:lnTo>
                  <a:lnTo>
                    <a:pt x="30019" y="12406"/>
                  </a:lnTo>
                  <a:lnTo>
                    <a:pt x="61018" y="367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36799" y="3542576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4792"/>
                  </a:lnTo>
                  <a:lnTo>
                    <a:pt x="4521" y="84298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842865" y="33951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906036" y="3476962"/>
              <a:ext cx="119757" cy="170900"/>
            </a:xfrm>
            <a:custGeom>
              <a:avLst/>
              <a:gdLst/>
              <a:ahLst/>
              <a:cxnLst/>
              <a:rect l="0" t="0" r="0" b="0"/>
              <a:pathLst>
                <a:path w="119757" h="170900">
                  <a:moveTo>
                    <a:pt x="0" y="55085"/>
                  </a:moveTo>
                  <a:lnTo>
                    <a:pt x="17980" y="70726"/>
                  </a:lnTo>
                  <a:lnTo>
                    <a:pt x="34898" y="78805"/>
                  </a:lnTo>
                  <a:lnTo>
                    <a:pt x="69742" y="84340"/>
                  </a:lnTo>
                  <a:lnTo>
                    <a:pt x="104112" y="80391"/>
                  </a:lnTo>
                  <a:lnTo>
                    <a:pt x="111522" y="74296"/>
                  </a:lnTo>
                  <a:lnTo>
                    <a:pt x="119756" y="55044"/>
                  </a:lnTo>
                  <a:lnTo>
                    <a:pt x="117176" y="34010"/>
                  </a:lnTo>
                  <a:lnTo>
                    <a:pt x="113213" y="23488"/>
                  </a:lnTo>
                  <a:lnTo>
                    <a:pt x="99449" y="8677"/>
                  </a:lnTo>
                  <a:lnTo>
                    <a:pt x="90866" y="3089"/>
                  </a:lnTo>
                  <a:lnTo>
                    <a:pt x="71971" y="0"/>
                  </a:lnTo>
                  <a:lnTo>
                    <a:pt x="51874" y="3697"/>
                  </a:lnTo>
                  <a:lnTo>
                    <a:pt x="31245" y="13139"/>
                  </a:lnTo>
                  <a:lnTo>
                    <a:pt x="16616" y="28254"/>
                  </a:lnTo>
                  <a:lnTo>
                    <a:pt x="11078" y="37198"/>
                  </a:lnTo>
                  <a:lnTo>
                    <a:pt x="3282" y="77731"/>
                  </a:lnTo>
                  <a:lnTo>
                    <a:pt x="6562" y="121197"/>
                  </a:lnTo>
                  <a:lnTo>
                    <a:pt x="15005" y="143350"/>
                  </a:lnTo>
                  <a:lnTo>
                    <a:pt x="20531" y="152533"/>
                  </a:lnTo>
                  <a:lnTo>
                    <a:pt x="28896" y="158655"/>
                  </a:lnTo>
                  <a:lnTo>
                    <a:pt x="61854" y="167271"/>
                  </a:lnTo>
                  <a:lnTo>
                    <a:pt x="105285" y="1708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75490" y="3263200"/>
              <a:ext cx="188557" cy="380466"/>
            </a:xfrm>
            <a:custGeom>
              <a:avLst/>
              <a:gdLst/>
              <a:ahLst/>
              <a:cxnLst/>
              <a:rect l="0" t="0" r="0" b="0"/>
              <a:pathLst>
                <a:path w="188557" h="380466">
                  <a:moveTo>
                    <a:pt x="188556" y="131977"/>
                  </a:moveTo>
                  <a:lnTo>
                    <a:pt x="173902" y="73360"/>
                  </a:lnTo>
                  <a:lnTo>
                    <a:pt x="163807" y="38569"/>
                  </a:lnTo>
                  <a:lnTo>
                    <a:pt x="150651" y="19882"/>
                  </a:lnTo>
                  <a:lnTo>
                    <a:pt x="142229" y="11624"/>
                  </a:lnTo>
                  <a:lnTo>
                    <a:pt x="120393" y="2447"/>
                  </a:lnTo>
                  <a:lnTo>
                    <a:pt x="108019" y="0"/>
                  </a:lnTo>
                  <a:lnTo>
                    <a:pt x="84912" y="3520"/>
                  </a:lnTo>
                  <a:lnTo>
                    <a:pt x="64113" y="14054"/>
                  </a:lnTo>
                  <a:lnTo>
                    <a:pt x="47071" y="30433"/>
                  </a:lnTo>
                  <a:lnTo>
                    <a:pt x="29912" y="59386"/>
                  </a:lnTo>
                  <a:lnTo>
                    <a:pt x="9940" y="119399"/>
                  </a:lnTo>
                  <a:lnTo>
                    <a:pt x="2272" y="158666"/>
                  </a:lnTo>
                  <a:lnTo>
                    <a:pt x="0" y="207345"/>
                  </a:lnTo>
                  <a:lnTo>
                    <a:pt x="4822" y="270606"/>
                  </a:lnTo>
                  <a:lnTo>
                    <a:pt x="18209" y="325823"/>
                  </a:lnTo>
                  <a:lnTo>
                    <a:pt x="42171" y="361687"/>
                  </a:lnTo>
                  <a:lnTo>
                    <a:pt x="48852" y="369344"/>
                  </a:lnTo>
                  <a:lnTo>
                    <a:pt x="68753" y="377853"/>
                  </a:lnTo>
                  <a:lnTo>
                    <a:pt x="92027" y="380465"/>
                  </a:lnTo>
                  <a:lnTo>
                    <a:pt x="114069" y="377727"/>
                  </a:lnTo>
                  <a:lnTo>
                    <a:pt x="164276" y="354819"/>
                  </a:lnTo>
                  <a:lnTo>
                    <a:pt x="188556" y="342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78839" y="3446972"/>
              <a:ext cx="343177" cy="177378"/>
            </a:xfrm>
            <a:custGeom>
              <a:avLst/>
              <a:gdLst/>
              <a:ahLst/>
              <a:cxnLst/>
              <a:rect l="0" t="0" r="0" b="0"/>
              <a:pathLst>
                <a:path w="343177" h="177378">
                  <a:moveTo>
                    <a:pt x="90492" y="95604"/>
                  </a:moveTo>
                  <a:lnTo>
                    <a:pt x="96559" y="63152"/>
                  </a:lnTo>
                  <a:lnTo>
                    <a:pt x="93968" y="42576"/>
                  </a:lnTo>
                  <a:lnTo>
                    <a:pt x="85798" y="24853"/>
                  </a:lnTo>
                  <a:lnTo>
                    <a:pt x="80344" y="16851"/>
                  </a:lnTo>
                  <a:lnTo>
                    <a:pt x="64925" y="4840"/>
                  </a:lnTo>
                  <a:lnTo>
                    <a:pt x="55900" y="0"/>
                  </a:lnTo>
                  <a:lnTo>
                    <a:pt x="47543" y="283"/>
                  </a:lnTo>
                  <a:lnTo>
                    <a:pt x="39633" y="3980"/>
                  </a:lnTo>
                  <a:lnTo>
                    <a:pt x="24604" y="18618"/>
                  </a:lnTo>
                  <a:lnTo>
                    <a:pt x="10126" y="40720"/>
                  </a:lnTo>
                  <a:lnTo>
                    <a:pt x="0" y="85061"/>
                  </a:lnTo>
                  <a:lnTo>
                    <a:pt x="2588" y="124066"/>
                  </a:lnTo>
                  <a:lnTo>
                    <a:pt x="10870" y="143739"/>
                  </a:lnTo>
                  <a:lnTo>
                    <a:pt x="16353" y="152260"/>
                  </a:lnTo>
                  <a:lnTo>
                    <a:pt x="22349" y="155601"/>
                  </a:lnTo>
                  <a:lnTo>
                    <a:pt x="28686" y="155489"/>
                  </a:lnTo>
                  <a:lnTo>
                    <a:pt x="41966" y="149126"/>
                  </a:lnTo>
                  <a:lnTo>
                    <a:pt x="55667" y="138499"/>
                  </a:lnTo>
                  <a:lnTo>
                    <a:pt x="70945" y="113773"/>
                  </a:lnTo>
                  <a:lnTo>
                    <a:pt x="82881" y="78631"/>
                  </a:lnTo>
                  <a:lnTo>
                    <a:pt x="86588" y="73760"/>
                  </a:lnTo>
                  <a:lnTo>
                    <a:pt x="90229" y="74022"/>
                  </a:lnTo>
                  <a:lnTo>
                    <a:pt x="93826" y="77707"/>
                  </a:lnTo>
                  <a:lnTo>
                    <a:pt x="120898" y="137349"/>
                  </a:lnTo>
                  <a:lnTo>
                    <a:pt x="136762" y="153542"/>
                  </a:lnTo>
                  <a:lnTo>
                    <a:pt x="143565" y="155286"/>
                  </a:lnTo>
                  <a:lnTo>
                    <a:pt x="149271" y="152940"/>
                  </a:lnTo>
                  <a:lnTo>
                    <a:pt x="159900" y="139804"/>
                  </a:lnTo>
                  <a:lnTo>
                    <a:pt x="187038" y="85581"/>
                  </a:lnTo>
                  <a:lnTo>
                    <a:pt x="192291" y="83073"/>
                  </a:lnTo>
                  <a:lnTo>
                    <a:pt x="198132" y="86080"/>
                  </a:lnTo>
                  <a:lnTo>
                    <a:pt x="204366" y="92764"/>
                  </a:lnTo>
                  <a:lnTo>
                    <a:pt x="211293" y="115788"/>
                  </a:lnTo>
                  <a:lnTo>
                    <a:pt x="215740" y="172641"/>
                  </a:lnTo>
                  <a:lnTo>
                    <a:pt x="214934" y="177377"/>
                  </a:lnTo>
                  <a:lnTo>
                    <a:pt x="213228" y="175856"/>
                  </a:lnTo>
                  <a:lnTo>
                    <a:pt x="202084" y="139792"/>
                  </a:lnTo>
                  <a:lnTo>
                    <a:pt x="197024" y="80372"/>
                  </a:lnTo>
                  <a:lnTo>
                    <a:pt x="196332" y="51010"/>
                  </a:lnTo>
                  <a:lnTo>
                    <a:pt x="199656" y="38968"/>
                  </a:lnTo>
                  <a:lnTo>
                    <a:pt x="212710" y="19350"/>
                  </a:lnTo>
                  <a:lnTo>
                    <a:pt x="222273" y="14352"/>
                  </a:lnTo>
                  <a:lnTo>
                    <a:pt x="245378" y="11919"/>
                  </a:lnTo>
                  <a:lnTo>
                    <a:pt x="265006" y="17856"/>
                  </a:lnTo>
                  <a:lnTo>
                    <a:pt x="281528" y="29464"/>
                  </a:lnTo>
                  <a:lnTo>
                    <a:pt x="296670" y="46321"/>
                  </a:lnTo>
                  <a:lnTo>
                    <a:pt x="321078" y="104379"/>
                  </a:lnTo>
                  <a:lnTo>
                    <a:pt x="343176" y="158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892880" y="3478592"/>
              <a:ext cx="171292" cy="146474"/>
            </a:xfrm>
            <a:custGeom>
              <a:avLst/>
              <a:gdLst/>
              <a:ahLst/>
              <a:cxnLst/>
              <a:rect l="0" t="0" r="0" b="0"/>
              <a:pathLst>
                <a:path w="171292" h="146474">
                  <a:moveTo>
                    <a:pt x="76535" y="74512"/>
                  </a:moveTo>
                  <a:lnTo>
                    <a:pt x="73415" y="31821"/>
                  </a:lnTo>
                  <a:lnTo>
                    <a:pt x="70945" y="21485"/>
                  </a:lnTo>
                  <a:lnTo>
                    <a:pt x="65790" y="13424"/>
                  </a:lnTo>
                  <a:lnTo>
                    <a:pt x="50701" y="1349"/>
                  </a:lnTo>
                  <a:lnTo>
                    <a:pt x="42934" y="0"/>
                  </a:lnTo>
                  <a:lnTo>
                    <a:pt x="35417" y="1441"/>
                  </a:lnTo>
                  <a:lnTo>
                    <a:pt x="28065" y="4741"/>
                  </a:lnTo>
                  <a:lnTo>
                    <a:pt x="16779" y="20886"/>
                  </a:lnTo>
                  <a:lnTo>
                    <a:pt x="0" y="63789"/>
                  </a:lnTo>
                  <a:lnTo>
                    <a:pt x="175" y="101101"/>
                  </a:lnTo>
                  <a:lnTo>
                    <a:pt x="13225" y="136202"/>
                  </a:lnTo>
                  <a:lnTo>
                    <a:pt x="21460" y="142545"/>
                  </a:lnTo>
                  <a:lnTo>
                    <a:pt x="43089" y="146473"/>
                  </a:lnTo>
                  <a:lnTo>
                    <a:pt x="53067" y="142373"/>
                  </a:lnTo>
                  <a:lnTo>
                    <a:pt x="70394" y="125340"/>
                  </a:lnTo>
                  <a:lnTo>
                    <a:pt x="87713" y="89442"/>
                  </a:lnTo>
                  <a:lnTo>
                    <a:pt x="90081" y="65940"/>
                  </a:lnTo>
                  <a:lnTo>
                    <a:pt x="89075" y="54760"/>
                  </a:lnTo>
                  <a:lnTo>
                    <a:pt x="89574" y="51985"/>
                  </a:lnTo>
                  <a:lnTo>
                    <a:pt x="117453" y="111733"/>
                  </a:lnTo>
                  <a:lnTo>
                    <a:pt x="136881" y="133764"/>
                  </a:lnTo>
                  <a:lnTo>
                    <a:pt x="143672" y="137410"/>
                  </a:lnTo>
                  <a:lnTo>
                    <a:pt x="150539" y="138671"/>
                  </a:lnTo>
                  <a:lnTo>
                    <a:pt x="171291" y="137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106285" y="3300421"/>
              <a:ext cx="10529" cy="400083"/>
            </a:xfrm>
            <a:custGeom>
              <a:avLst/>
              <a:gdLst/>
              <a:ahLst/>
              <a:cxnLst/>
              <a:rect l="0" t="0" r="0" b="0"/>
              <a:pathLst>
                <a:path w="10529" h="400083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0" y="170881"/>
                  </a:lnTo>
                  <a:lnTo>
                    <a:pt x="7236" y="227903"/>
                  </a:lnTo>
                  <a:lnTo>
                    <a:pt x="9878" y="284226"/>
                  </a:lnTo>
                  <a:lnTo>
                    <a:pt x="10335" y="332609"/>
                  </a:lnTo>
                  <a:lnTo>
                    <a:pt x="10471" y="375801"/>
                  </a:lnTo>
                  <a:lnTo>
                    <a:pt x="10528" y="400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83251" y="5144814"/>
            <a:ext cx="3281852" cy="731802"/>
            <a:chOff x="383251" y="5144814"/>
            <a:chExt cx="3281852" cy="731802"/>
          </a:xfrm>
        </p:grpSpPr>
        <p:sp>
          <p:nvSpPr>
            <p:cNvPr id="117" name="Freeform 116"/>
            <p:cNvSpPr/>
            <p:nvPr/>
          </p:nvSpPr>
          <p:spPr>
            <a:xfrm>
              <a:off x="383251" y="5200242"/>
              <a:ext cx="263337" cy="459005"/>
            </a:xfrm>
            <a:custGeom>
              <a:avLst/>
              <a:gdLst/>
              <a:ahLst/>
              <a:cxnLst/>
              <a:rect l="0" t="0" r="0" b="0"/>
              <a:pathLst>
                <a:path w="263337" h="459005">
                  <a:moveTo>
                    <a:pt x="175943" y="14654"/>
                  </a:moveTo>
                  <a:lnTo>
                    <a:pt x="131981" y="0"/>
                  </a:lnTo>
                  <a:lnTo>
                    <a:pt x="96107" y="1083"/>
                  </a:lnTo>
                  <a:lnTo>
                    <a:pt x="55842" y="14403"/>
                  </a:lnTo>
                  <a:lnTo>
                    <a:pt x="34438" y="29750"/>
                  </a:lnTo>
                  <a:lnTo>
                    <a:pt x="18295" y="49439"/>
                  </a:lnTo>
                  <a:lnTo>
                    <a:pt x="7222" y="73788"/>
                  </a:lnTo>
                  <a:lnTo>
                    <a:pt x="0" y="119393"/>
                  </a:lnTo>
                  <a:lnTo>
                    <a:pt x="3449" y="158771"/>
                  </a:lnTo>
                  <a:lnTo>
                    <a:pt x="11932" y="178532"/>
                  </a:lnTo>
                  <a:lnTo>
                    <a:pt x="24670" y="195113"/>
                  </a:lnTo>
                  <a:lnTo>
                    <a:pt x="42030" y="210282"/>
                  </a:lnTo>
                  <a:lnTo>
                    <a:pt x="64564" y="218583"/>
                  </a:lnTo>
                  <a:lnTo>
                    <a:pt x="122498" y="232755"/>
                  </a:lnTo>
                  <a:lnTo>
                    <a:pt x="153479" y="244093"/>
                  </a:lnTo>
                  <a:lnTo>
                    <a:pt x="210361" y="288678"/>
                  </a:lnTo>
                  <a:lnTo>
                    <a:pt x="236834" y="312655"/>
                  </a:lnTo>
                  <a:lnTo>
                    <a:pt x="256376" y="341987"/>
                  </a:lnTo>
                  <a:lnTo>
                    <a:pt x="261151" y="352199"/>
                  </a:lnTo>
                  <a:lnTo>
                    <a:pt x="263336" y="376024"/>
                  </a:lnTo>
                  <a:lnTo>
                    <a:pt x="255207" y="423857"/>
                  </a:lnTo>
                  <a:lnTo>
                    <a:pt x="248673" y="432516"/>
                  </a:lnTo>
                  <a:lnTo>
                    <a:pt x="228935" y="445255"/>
                  </a:lnTo>
                  <a:lnTo>
                    <a:pt x="191515" y="459004"/>
                  </a:lnTo>
                  <a:lnTo>
                    <a:pt x="167656" y="457418"/>
                  </a:lnTo>
                  <a:lnTo>
                    <a:pt x="107002" y="438208"/>
                  </a:lnTo>
                  <a:lnTo>
                    <a:pt x="81297" y="420392"/>
                  </a:lnTo>
                  <a:lnTo>
                    <a:pt x="60130" y="393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9471" y="5446523"/>
              <a:ext cx="89336" cy="178559"/>
            </a:xfrm>
            <a:custGeom>
              <a:avLst/>
              <a:gdLst/>
              <a:ahLst/>
              <a:cxnLst/>
              <a:rect l="0" t="0" r="0" b="0"/>
              <a:pathLst>
                <a:path w="89336" h="178559">
                  <a:moveTo>
                    <a:pt x="6065" y="42114"/>
                  </a:moveTo>
                  <a:lnTo>
                    <a:pt x="0" y="74566"/>
                  </a:lnTo>
                  <a:lnTo>
                    <a:pt x="13784" y="136947"/>
                  </a:lnTo>
                  <a:lnTo>
                    <a:pt x="20414" y="157961"/>
                  </a:lnTo>
                  <a:lnTo>
                    <a:pt x="26160" y="166139"/>
                  </a:lnTo>
                  <a:lnTo>
                    <a:pt x="41902" y="178345"/>
                  </a:lnTo>
                  <a:lnTo>
                    <a:pt x="48674" y="178558"/>
                  </a:lnTo>
                  <a:lnTo>
                    <a:pt x="54358" y="175191"/>
                  </a:lnTo>
                  <a:lnTo>
                    <a:pt x="63794" y="162090"/>
                  </a:lnTo>
                  <a:lnTo>
                    <a:pt x="83020" y="114975"/>
                  </a:lnTo>
                  <a:lnTo>
                    <a:pt x="89335" y="51608"/>
                  </a:lnTo>
                  <a:lnTo>
                    <a:pt x="88698" y="27616"/>
                  </a:lnTo>
                  <a:lnTo>
                    <a:pt x="797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50212" y="5443750"/>
              <a:ext cx="131778" cy="189935"/>
            </a:xfrm>
            <a:custGeom>
              <a:avLst/>
              <a:gdLst/>
              <a:ahLst/>
              <a:cxnLst/>
              <a:rect l="0" t="0" r="0" b="0"/>
              <a:pathLst>
                <a:path w="131778" h="189935">
                  <a:moveTo>
                    <a:pt x="98537" y="13302"/>
                  </a:moveTo>
                  <a:lnTo>
                    <a:pt x="87358" y="2123"/>
                  </a:lnTo>
                  <a:lnTo>
                    <a:pt x="80556" y="0"/>
                  </a:lnTo>
                  <a:lnTo>
                    <a:pt x="54215" y="2601"/>
                  </a:lnTo>
                  <a:lnTo>
                    <a:pt x="34384" y="7766"/>
                  </a:lnTo>
                  <a:lnTo>
                    <a:pt x="26523" y="13121"/>
                  </a:lnTo>
                  <a:lnTo>
                    <a:pt x="14668" y="28429"/>
                  </a:lnTo>
                  <a:lnTo>
                    <a:pt x="1417" y="56778"/>
                  </a:lnTo>
                  <a:lnTo>
                    <a:pt x="0" y="77078"/>
                  </a:lnTo>
                  <a:lnTo>
                    <a:pt x="1260" y="87405"/>
                  </a:lnTo>
                  <a:lnTo>
                    <a:pt x="5610" y="93120"/>
                  </a:lnTo>
                  <a:lnTo>
                    <a:pt x="12019" y="95759"/>
                  </a:lnTo>
                  <a:lnTo>
                    <a:pt x="64743" y="98466"/>
                  </a:lnTo>
                  <a:lnTo>
                    <a:pt x="96713" y="107036"/>
                  </a:lnTo>
                  <a:lnTo>
                    <a:pt x="113714" y="117742"/>
                  </a:lnTo>
                  <a:lnTo>
                    <a:pt x="125949" y="133419"/>
                  </a:lnTo>
                  <a:lnTo>
                    <a:pt x="130850" y="142513"/>
                  </a:lnTo>
                  <a:lnTo>
                    <a:pt x="131777" y="152085"/>
                  </a:lnTo>
                  <a:lnTo>
                    <a:pt x="126568" y="172079"/>
                  </a:lnTo>
                  <a:lnTo>
                    <a:pt x="119564" y="178815"/>
                  </a:lnTo>
                  <a:lnTo>
                    <a:pt x="99303" y="186299"/>
                  </a:lnTo>
                  <a:lnTo>
                    <a:pt x="50508" y="189934"/>
                  </a:lnTo>
                  <a:lnTo>
                    <a:pt x="14309" y="181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040319" y="5477629"/>
              <a:ext cx="255871" cy="398987"/>
            </a:xfrm>
            <a:custGeom>
              <a:avLst/>
              <a:gdLst/>
              <a:ahLst/>
              <a:cxnLst/>
              <a:rect l="0" t="0" r="0" b="0"/>
              <a:pathLst>
                <a:path w="255871" h="398987">
                  <a:moveTo>
                    <a:pt x="97943" y="116293"/>
                  </a:moveTo>
                  <a:lnTo>
                    <a:pt x="97943" y="57676"/>
                  </a:lnTo>
                  <a:lnTo>
                    <a:pt x="91704" y="37209"/>
                  </a:lnTo>
                  <a:lnTo>
                    <a:pt x="68634" y="5005"/>
                  </a:lnTo>
                  <a:lnTo>
                    <a:pt x="60856" y="1157"/>
                  </a:lnTo>
                  <a:lnTo>
                    <a:pt x="42855" y="0"/>
                  </a:lnTo>
                  <a:lnTo>
                    <a:pt x="34312" y="3670"/>
                  </a:lnTo>
                  <a:lnTo>
                    <a:pt x="18580" y="17105"/>
                  </a:lnTo>
                  <a:lnTo>
                    <a:pt x="2158" y="44400"/>
                  </a:lnTo>
                  <a:lnTo>
                    <a:pt x="0" y="64454"/>
                  </a:lnTo>
                  <a:lnTo>
                    <a:pt x="8146" y="111512"/>
                  </a:lnTo>
                  <a:lnTo>
                    <a:pt x="23243" y="140873"/>
                  </a:lnTo>
                  <a:lnTo>
                    <a:pt x="29426" y="144378"/>
                  </a:lnTo>
                  <a:lnTo>
                    <a:pt x="35887" y="144375"/>
                  </a:lnTo>
                  <a:lnTo>
                    <a:pt x="49305" y="138132"/>
                  </a:lnTo>
                  <a:lnTo>
                    <a:pt x="63068" y="127559"/>
                  </a:lnTo>
                  <a:lnTo>
                    <a:pt x="73864" y="108822"/>
                  </a:lnTo>
                  <a:lnTo>
                    <a:pt x="78381" y="97274"/>
                  </a:lnTo>
                  <a:lnTo>
                    <a:pt x="81392" y="94255"/>
                  </a:lnTo>
                  <a:lnTo>
                    <a:pt x="83399" y="96922"/>
                  </a:lnTo>
                  <a:lnTo>
                    <a:pt x="90181" y="157284"/>
                  </a:lnTo>
                  <a:lnTo>
                    <a:pt x="96410" y="211478"/>
                  </a:lnTo>
                  <a:lnTo>
                    <a:pt x="104876" y="264037"/>
                  </a:lnTo>
                  <a:lnTo>
                    <a:pt x="108576" y="311497"/>
                  </a:lnTo>
                  <a:lnTo>
                    <a:pt x="115391" y="361435"/>
                  </a:lnTo>
                  <a:lnTo>
                    <a:pt x="117396" y="391751"/>
                  </a:lnTo>
                  <a:lnTo>
                    <a:pt x="120270" y="398198"/>
                  </a:lnTo>
                  <a:lnTo>
                    <a:pt x="124526" y="398986"/>
                  </a:lnTo>
                  <a:lnTo>
                    <a:pt x="129703" y="396002"/>
                  </a:lnTo>
                  <a:lnTo>
                    <a:pt x="185434" y="337727"/>
                  </a:lnTo>
                  <a:lnTo>
                    <a:pt x="205848" y="324673"/>
                  </a:lnTo>
                  <a:lnTo>
                    <a:pt x="255870" y="305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222490" y="5393880"/>
              <a:ext cx="134276" cy="235754"/>
            </a:xfrm>
            <a:custGeom>
              <a:avLst/>
              <a:gdLst/>
              <a:ahLst/>
              <a:cxnLst/>
              <a:rect l="0" t="0" r="0" b="0"/>
              <a:pathLst>
                <a:path w="134276" h="235754">
                  <a:moveTo>
                    <a:pt x="0" y="52643"/>
                  </a:moveTo>
                  <a:lnTo>
                    <a:pt x="0" y="111260"/>
                  </a:lnTo>
                  <a:lnTo>
                    <a:pt x="1170" y="164264"/>
                  </a:lnTo>
                  <a:lnTo>
                    <a:pt x="14654" y="220547"/>
                  </a:lnTo>
                  <a:lnTo>
                    <a:pt x="21468" y="227750"/>
                  </a:lnTo>
                  <a:lnTo>
                    <a:pt x="41517" y="235753"/>
                  </a:lnTo>
                  <a:lnTo>
                    <a:pt x="51074" y="235548"/>
                  </a:lnTo>
                  <a:lnTo>
                    <a:pt x="67933" y="229080"/>
                  </a:lnTo>
                  <a:lnTo>
                    <a:pt x="90578" y="206696"/>
                  </a:lnTo>
                  <a:lnTo>
                    <a:pt x="114801" y="157418"/>
                  </a:lnTo>
                  <a:lnTo>
                    <a:pt x="132058" y="96813"/>
                  </a:lnTo>
                  <a:lnTo>
                    <a:pt x="134275" y="5689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422531" y="5392118"/>
              <a:ext cx="168457" cy="208415"/>
            </a:xfrm>
            <a:custGeom>
              <a:avLst/>
              <a:gdLst/>
              <a:ahLst/>
              <a:cxnLst/>
              <a:rect l="0" t="0" r="0" b="0"/>
              <a:pathLst>
                <a:path w="168457" h="208415">
                  <a:moveTo>
                    <a:pt x="0" y="117576"/>
                  </a:moveTo>
                  <a:lnTo>
                    <a:pt x="42692" y="114456"/>
                  </a:lnTo>
                  <a:lnTo>
                    <a:pt x="73871" y="103003"/>
                  </a:lnTo>
                  <a:lnTo>
                    <a:pt x="84342" y="97332"/>
                  </a:lnTo>
                  <a:lnTo>
                    <a:pt x="99097" y="81673"/>
                  </a:lnTo>
                  <a:lnTo>
                    <a:pt x="104669" y="72584"/>
                  </a:lnTo>
                  <a:lnTo>
                    <a:pt x="107741" y="53126"/>
                  </a:lnTo>
                  <a:lnTo>
                    <a:pt x="106922" y="43024"/>
                  </a:lnTo>
                  <a:lnTo>
                    <a:pt x="99774" y="25560"/>
                  </a:lnTo>
                  <a:lnTo>
                    <a:pt x="94592" y="17628"/>
                  </a:lnTo>
                  <a:lnTo>
                    <a:pt x="79475" y="5694"/>
                  </a:lnTo>
                  <a:lnTo>
                    <a:pt x="70531" y="874"/>
                  </a:lnTo>
                  <a:lnTo>
                    <a:pt x="61059" y="0"/>
                  </a:lnTo>
                  <a:lnTo>
                    <a:pt x="41175" y="5269"/>
                  </a:lnTo>
                  <a:lnTo>
                    <a:pt x="26879" y="18529"/>
                  </a:lnTo>
                  <a:lnTo>
                    <a:pt x="8169" y="55637"/>
                  </a:lnTo>
                  <a:lnTo>
                    <a:pt x="2420" y="91944"/>
                  </a:lnTo>
                  <a:lnTo>
                    <a:pt x="6306" y="126749"/>
                  </a:lnTo>
                  <a:lnTo>
                    <a:pt x="20456" y="159289"/>
                  </a:lnTo>
                  <a:lnTo>
                    <a:pt x="35998" y="174330"/>
                  </a:lnTo>
                  <a:lnTo>
                    <a:pt x="78743" y="203515"/>
                  </a:lnTo>
                  <a:lnTo>
                    <a:pt x="102067" y="208414"/>
                  </a:lnTo>
                  <a:lnTo>
                    <a:pt x="135917" y="205582"/>
                  </a:lnTo>
                  <a:lnTo>
                    <a:pt x="151265" y="197244"/>
                  </a:lnTo>
                  <a:lnTo>
                    <a:pt x="168456" y="180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590987" y="5193839"/>
              <a:ext cx="200043" cy="389621"/>
            </a:xfrm>
            <a:custGeom>
              <a:avLst/>
              <a:gdLst/>
              <a:ahLst/>
              <a:cxnLst/>
              <a:rect l="0" t="0" r="0" b="0"/>
              <a:pathLst>
                <a:path w="200043" h="389621">
                  <a:moveTo>
                    <a:pt x="0" y="0"/>
                  </a:moveTo>
                  <a:lnTo>
                    <a:pt x="3120" y="42692"/>
                  </a:lnTo>
                  <a:lnTo>
                    <a:pt x="17958" y="104408"/>
                  </a:lnTo>
                  <a:lnTo>
                    <a:pt x="28198" y="152728"/>
                  </a:lnTo>
                  <a:lnTo>
                    <a:pt x="38641" y="204090"/>
                  </a:lnTo>
                  <a:lnTo>
                    <a:pt x="49144" y="255183"/>
                  </a:lnTo>
                  <a:lnTo>
                    <a:pt x="63173" y="314962"/>
                  </a:lnTo>
                  <a:lnTo>
                    <a:pt x="77210" y="377420"/>
                  </a:lnTo>
                  <a:lnTo>
                    <a:pt x="77209" y="386144"/>
                  </a:lnTo>
                  <a:lnTo>
                    <a:pt x="74870" y="389620"/>
                  </a:lnTo>
                  <a:lnTo>
                    <a:pt x="70970" y="389598"/>
                  </a:lnTo>
                  <a:lnTo>
                    <a:pt x="69540" y="386074"/>
                  </a:lnTo>
                  <a:lnTo>
                    <a:pt x="69412" y="355202"/>
                  </a:lnTo>
                  <a:lnTo>
                    <a:pt x="64404" y="309720"/>
                  </a:lnTo>
                  <a:lnTo>
                    <a:pt x="69958" y="286222"/>
                  </a:lnTo>
                  <a:lnTo>
                    <a:pt x="86239" y="256382"/>
                  </a:lnTo>
                  <a:lnTo>
                    <a:pt x="92588" y="248131"/>
                  </a:lnTo>
                  <a:lnTo>
                    <a:pt x="100330" y="243799"/>
                  </a:lnTo>
                  <a:lnTo>
                    <a:pt x="118291" y="242106"/>
                  </a:lnTo>
                  <a:lnTo>
                    <a:pt x="134852" y="248372"/>
                  </a:lnTo>
                  <a:lnTo>
                    <a:pt x="142544" y="253319"/>
                  </a:lnTo>
                  <a:lnTo>
                    <a:pt x="154210" y="268174"/>
                  </a:lnTo>
                  <a:lnTo>
                    <a:pt x="178658" y="326819"/>
                  </a:lnTo>
                  <a:lnTo>
                    <a:pt x="20004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36166" y="5404211"/>
              <a:ext cx="112791" cy="195051"/>
            </a:xfrm>
            <a:custGeom>
              <a:avLst/>
              <a:gdLst/>
              <a:ahLst/>
              <a:cxnLst/>
              <a:rect l="0" t="0" r="0" b="0"/>
              <a:pathLst>
                <a:path w="112791" h="195051">
                  <a:moveTo>
                    <a:pt x="91733" y="84426"/>
                  </a:moveTo>
                  <a:lnTo>
                    <a:pt x="72605" y="22168"/>
                  </a:lnTo>
                  <a:lnTo>
                    <a:pt x="61395" y="5673"/>
                  </a:lnTo>
                  <a:lnTo>
                    <a:pt x="53960" y="1508"/>
                  </a:lnTo>
                  <a:lnTo>
                    <a:pt x="36341" y="0"/>
                  </a:lnTo>
                  <a:lnTo>
                    <a:pt x="19931" y="6349"/>
                  </a:lnTo>
                  <a:lnTo>
                    <a:pt x="12280" y="11318"/>
                  </a:lnTo>
                  <a:lnTo>
                    <a:pt x="7179" y="19309"/>
                  </a:lnTo>
                  <a:lnTo>
                    <a:pt x="0" y="54084"/>
                  </a:lnTo>
                  <a:lnTo>
                    <a:pt x="693" y="111405"/>
                  </a:lnTo>
                  <a:lnTo>
                    <a:pt x="16183" y="168047"/>
                  </a:lnTo>
                  <a:lnTo>
                    <a:pt x="27350" y="189441"/>
                  </a:lnTo>
                  <a:lnTo>
                    <a:pt x="33603" y="194210"/>
                  </a:lnTo>
                  <a:lnTo>
                    <a:pt x="40112" y="195050"/>
                  </a:lnTo>
                  <a:lnTo>
                    <a:pt x="46790" y="193270"/>
                  </a:lnTo>
                  <a:lnTo>
                    <a:pt x="52412" y="188574"/>
                  </a:lnTo>
                  <a:lnTo>
                    <a:pt x="61779" y="173998"/>
                  </a:lnTo>
                  <a:lnTo>
                    <a:pt x="76154" y="127639"/>
                  </a:lnTo>
                  <a:lnTo>
                    <a:pt x="78538" y="88391"/>
                  </a:lnTo>
                  <a:lnTo>
                    <a:pt x="74950" y="65131"/>
                  </a:lnTo>
                  <a:lnTo>
                    <a:pt x="73525" y="62204"/>
                  </a:lnTo>
                  <a:lnTo>
                    <a:pt x="72576" y="64932"/>
                  </a:lnTo>
                  <a:lnTo>
                    <a:pt x="72690" y="79272"/>
                  </a:lnTo>
                  <a:lnTo>
                    <a:pt x="80502" y="107075"/>
                  </a:lnTo>
                  <a:lnTo>
                    <a:pt x="95944" y="134031"/>
                  </a:lnTo>
                  <a:lnTo>
                    <a:pt x="112790" y="147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970013" y="5387129"/>
              <a:ext cx="136871" cy="185252"/>
            </a:xfrm>
            <a:custGeom>
              <a:avLst/>
              <a:gdLst/>
              <a:ahLst/>
              <a:cxnLst/>
              <a:rect l="0" t="0" r="0" b="0"/>
              <a:pathLst>
                <a:path w="136871" h="185252">
                  <a:moveTo>
                    <a:pt x="0" y="27809"/>
                  </a:moveTo>
                  <a:lnTo>
                    <a:pt x="17958" y="81683"/>
                  </a:lnTo>
                  <a:lnTo>
                    <a:pt x="28547" y="125928"/>
                  </a:lnTo>
                  <a:lnTo>
                    <a:pt x="37251" y="185009"/>
                  </a:lnTo>
                  <a:lnTo>
                    <a:pt x="36533" y="185251"/>
                  </a:lnTo>
                  <a:lnTo>
                    <a:pt x="26974" y="154835"/>
                  </a:lnTo>
                  <a:lnTo>
                    <a:pt x="22226" y="103766"/>
                  </a:lnTo>
                  <a:lnTo>
                    <a:pt x="21288" y="48618"/>
                  </a:lnTo>
                  <a:lnTo>
                    <a:pt x="23499" y="23019"/>
                  </a:lnTo>
                  <a:lnTo>
                    <a:pt x="32281" y="3843"/>
                  </a:lnTo>
                  <a:lnTo>
                    <a:pt x="39068" y="133"/>
                  </a:lnTo>
                  <a:lnTo>
                    <a:pt x="47103" y="0"/>
                  </a:lnTo>
                  <a:lnTo>
                    <a:pt x="55968" y="2250"/>
                  </a:lnTo>
                  <a:lnTo>
                    <a:pt x="72058" y="14110"/>
                  </a:lnTo>
                  <a:lnTo>
                    <a:pt x="85838" y="31079"/>
                  </a:lnTo>
                  <a:lnTo>
                    <a:pt x="111829" y="91267"/>
                  </a:lnTo>
                  <a:lnTo>
                    <a:pt x="132149" y="151836"/>
                  </a:lnTo>
                  <a:lnTo>
                    <a:pt x="136870" y="175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59526" y="5373258"/>
              <a:ext cx="147400" cy="219404"/>
            </a:xfrm>
            <a:custGeom>
              <a:avLst/>
              <a:gdLst/>
              <a:ahLst/>
              <a:cxnLst/>
              <a:rect l="0" t="0" r="0" b="0"/>
              <a:pathLst>
                <a:path w="147400" h="219404">
                  <a:moveTo>
                    <a:pt x="0" y="41680"/>
                  </a:moveTo>
                  <a:lnTo>
                    <a:pt x="5589" y="103772"/>
                  </a:lnTo>
                  <a:lnTo>
                    <a:pt x="21331" y="165684"/>
                  </a:lnTo>
                  <a:lnTo>
                    <a:pt x="30235" y="219403"/>
                  </a:lnTo>
                  <a:lnTo>
                    <a:pt x="30985" y="211525"/>
                  </a:lnTo>
                  <a:lnTo>
                    <a:pt x="16878" y="156690"/>
                  </a:lnTo>
                  <a:lnTo>
                    <a:pt x="11365" y="93292"/>
                  </a:lnTo>
                  <a:lnTo>
                    <a:pt x="16283" y="37967"/>
                  </a:lnTo>
                  <a:lnTo>
                    <a:pt x="25174" y="16243"/>
                  </a:lnTo>
                  <a:lnTo>
                    <a:pt x="30821" y="7174"/>
                  </a:lnTo>
                  <a:lnTo>
                    <a:pt x="38095" y="2298"/>
                  </a:lnTo>
                  <a:lnTo>
                    <a:pt x="55535" y="0"/>
                  </a:lnTo>
                  <a:lnTo>
                    <a:pt x="71866" y="5998"/>
                  </a:lnTo>
                  <a:lnTo>
                    <a:pt x="86922" y="17632"/>
                  </a:lnTo>
                  <a:lnTo>
                    <a:pt x="107383" y="43913"/>
                  </a:lnTo>
                  <a:lnTo>
                    <a:pt x="129203" y="100205"/>
                  </a:lnTo>
                  <a:lnTo>
                    <a:pt x="142592" y="153282"/>
                  </a:lnTo>
                  <a:lnTo>
                    <a:pt x="147399" y="199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02477" y="5374328"/>
              <a:ext cx="178190" cy="188009"/>
            </a:xfrm>
            <a:custGeom>
              <a:avLst/>
              <a:gdLst/>
              <a:ahLst/>
              <a:cxnLst/>
              <a:rect l="0" t="0" r="0" b="0"/>
              <a:pathLst>
                <a:path w="178190" h="188009">
                  <a:moveTo>
                    <a:pt x="93961" y="72195"/>
                  </a:moveTo>
                  <a:lnTo>
                    <a:pt x="64653" y="24756"/>
                  </a:lnTo>
                  <a:lnTo>
                    <a:pt x="44463" y="2507"/>
                  </a:lnTo>
                  <a:lnTo>
                    <a:pt x="37565" y="0"/>
                  </a:lnTo>
                  <a:lnTo>
                    <a:pt x="30627" y="669"/>
                  </a:lnTo>
                  <a:lnTo>
                    <a:pt x="23663" y="3454"/>
                  </a:lnTo>
                  <a:lnTo>
                    <a:pt x="12804" y="15907"/>
                  </a:lnTo>
                  <a:lnTo>
                    <a:pt x="5249" y="34310"/>
                  </a:lnTo>
                  <a:lnTo>
                    <a:pt x="0" y="97781"/>
                  </a:lnTo>
                  <a:lnTo>
                    <a:pt x="7767" y="151945"/>
                  </a:lnTo>
                  <a:lnTo>
                    <a:pt x="13928" y="175490"/>
                  </a:lnTo>
                  <a:lnTo>
                    <a:pt x="20719" y="182003"/>
                  </a:lnTo>
                  <a:lnTo>
                    <a:pt x="29925" y="185174"/>
                  </a:lnTo>
                  <a:lnTo>
                    <a:pt x="40742" y="186119"/>
                  </a:lnTo>
                  <a:lnTo>
                    <a:pt x="49123" y="183239"/>
                  </a:lnTo>
                  <a:lnTo>
                    <a:pt x="61555" y="170681"/>
                  </a:lnTo>
                  <a:lnTo>
                    <a:pt x="82862" y="115609"/>
                  </a:lnTo>
                  <a:lnTo>
                    <a:pt x="90672" y="79989"/>
                  </a:lnTo>
                  <a:lnTo>
                    <a:pt x="93528" y="22702"/>
                  </a:lnTo>
                  <a:lnTo>
                    <a:pt x="99493" y="63006"/>
                  </a:lnTo>
                  <a:lnTo>
                    <a:pt x="118404" y="114485"/>
                  </a:lnTo>
                  <a:lnTo>
                    <a:pt x="150559" y="164635"/>
                  </a:lnTo>
                  <a:lnTo>
                    <a:pt x="178189" y="188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917578" y="5183311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5589" y="171186"/>
                  </a:lnTo>
                  <a:lnTo>
                    <a:pt x="10722" y="227963"/>
                  </a:lnTo>
                  <a:lnTo>
                    <a:pt x="18669" y="290478"/>
                  </a:lnTo>
                  <a:lnTo>
                    <a:pt x="23469" y="343041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12293" y="5144814"/>
              <a:ext cx="336913" cy="449109"/>
            </a:xfrm>
            <a:custGeom>
              <a:avLst/>
              <a:gdLst/>
              <a:ahLst/>
              <a:cxnLst/>
              <a:rect l="0" t="0" r="0" b="0"/>
              <a:pathLst>
                <a:path w="336913" h="449109">
                  <a:moveTo>
                    <a:pt x="0" y="49025"/>
                  </a:moveTo>
                  <a:lnTo>
                    <a:pt x="26386" y="33384"/>
                  </a:lnTo>
                  <a:lnTo>
                    <a:pt x="83312" y="8592"/>
                  </a:lnTo>
                  <a:lnTo>
                    <a:pt x="121131" y="0"/>
                  </a:lnTo>
                  <a:lnTo>
                    <a:pt x="156384" y="3043"/>
                  </a:lnTo>
                  <a:lnTo>
                    <a:pt x="189055" y="16944"/>
                  </a:lnTo>
                  <a:lnTo>
                    <a:pt x="230367" y="51007"/>
                  </a:lnTo>
                  <a:lnTo>
                    <a:pt x="247054" y="70963"/>
                  </a:lnTo>
                  <a:lnTo>
                    <a:pt x="256031" y="94650"/>
                  </a:lnTo>
                  <a:lnTo>
                    <a:pt x="258851" y="119606"/>
                  </a:lnTo>
                  <a:lnTo>
                    <a:pt x="256205" y="142395"/>
                  </a:lnTo>
                  <a:lnTo>
                    <a:pt x="248010" y="161103"/>
                  </a:lnTo>
                  <a:lnTo>
                    <a:pt x="223685" y="192176"/>
                  </a:lnTo>
                  <a:lnTo>
                    <a:pt x="197688" y="208164"/>
                  </a:lnTo>
                  <a:lnTo>
                    <a:pt x="167759" y="220310"/>
                  </a:lnTo>
                  <a:lnTo>
                    <a:pt x="162142" y="226386"/>
                  </a:lnTo>
                  <a:lnTo>
                    <a:pt x="159567" y="233946"/>
                  </a:lnTo>
                  <a:lnTo>
                    <a:pt x="159020" y="242495"/>
                  </a:lnTo>
                  <a:lnTo>
                    <a:pt x="167772" y="261354"/>
                  </a:lnTo>
                  <a:lnTo>
                    <a:pt x="202177" y="322920"/>
                  </a:lnTo>
                  <a:lnTo>
                    <a:pt x="250676" y="385950"/>
                  </a:lnTo>
                  <a:lnTo>
                    <a:pt x="280363" y="422464"/>
                  </a:lnTo>
                  <a:lnTo>
                    <a:pt x="307288" y="439394"/>
                  </a:lnTo>
                  <a:lnTo>
                    <a:pt x="336912" y="449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170262" y="5414938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3119" y="42691"/>
                  </a:lnTo>
                  <a:lnTo>
                    <a:pt x="16788" y="103237"/>
                  </a:lnTo>
                  <a:lnTo>
                    <a:pt x="23333" y="148857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159733" y="5309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212376" y="5351767"/>
              <a:ext cx="105286" cy="216425"/>
            </a:xfrm>
            <a:custGeom>
              <a:avLst/>
              <a:gdLst/>
              <a:ahLst/>
              <a:cxnLst/>
              <a:rect l="0" t="0" r="0" b="0"/>
              <a:pathLst>
                <a:path w="105286" h="216425">
                  <a:moveTo>
                    <a:pt x="0" y="42113"/>
                  </a:moveTo>
                  <a:lnTo>
                    <a:pt x="9575" y="73396"/>
                  </a:lnTo>
                  <a:lnTo>
                    <a:pt x="38920" y="127393"/>
                  </a:lnTo>
                  <a:lnTo>
                    <a:pt x="65104" y="184712"/>
                  </a:lnTo>
                  <a:lnTo>
                    <a:pt x="82331" y="214086"/>
                  </a:lnTo>
                  <a:lnTo>
                    <a:pt x="87643" y="216424"/>
                  </a:lnTo>
                  <a:lnTo>
                    <a:pt x="92354" y="214472"/>
                  </a:lnTo>
                  <a:lnTo>
                    <a:pt x="96664" y="209662"/>
                  </a:lnTo>
                  <a:lnTo>
                    <a:pt x="102730" y="174946"/>
                  </a:lnTo>
                  <a:lnTo>
                    <a:pt x="104528" y="127614"/>
                  </a:lnTo>
                  <a:lnTo>
                    <a:pt x="105061" y="76546"/>
                  </a:lnTo>
                  <a:lnTo>
                    <a:pt x="105255" y="1331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370303" y="5351137"/>
              <a:ext cx="126343" cy="165868"/>
            </a:xfrm>
            <a:custGeom>
              <a:avLst/>
              <a:gdLst/>
              <a:ahLst/>
              <a:cxnLst/>
              <a:rect l="0" t="0" r="0" b="0"/>
              <a:pathLst>
                <a:path w="126343" h="165868">
                  <a:moveTo>
                    <a:pt x="0" y="42743"/>
                  </a:moveTo>
                  <a:lnTo>
                    <a:pt x="9575" y="66790"/>
                  </a:lnTo>
                  <a:lnTo>
                    <a:pt x="20243" y="81117"/>
                  </a:lnTo>
                  <a:lnTo>
                    <a:pt x="44993" y="96747"/>
                  </a:lnTo>
                  <a:lnTo>
                    <a:pt x="64450" y="98721"/>
                  </a:lnTo>
                  <a:lnTo>
                    <a:pt x="83627" y="94529"/>
                  </a:lnTo>
                  <a:lnTo>
                    <a:pt x="99949" y="84866"/>
                  </a:lnTo>
                  <a:lnTo>
                    <a:pt x="105237" y="76675"/>
                  </a:lnTo>
                  <a:lnTo>
                    <a:pt x="111113" y="55094"/>
                  </a:lnTo>
                  <a:lnTo>
                    <a:pt x="108831" y="22226"/>
                  </a:lnTo>
                  <a:lnTo>
                    <a:pt x="104140" y="13858"/>
                  </a:lnTo>
                  <a:lnTo>
                    <a:pt x="89569" y="1440"/>
                  </a:lnTo>
                  <a:lnTo>
                    <a:pt x="80770" y="0"/>
                  </a:lnTo>
                  <a:lnTo>
                    <a:pt x="61634" y="4639"/>
                  </a:lnTo>
                  <a:lnTo>
                    <a:pt x="44550" y="17619"/>
                  </a:lnTo>
                  <a:lnTo>
                    <a:pt x="36720" y="25994"/>
                  </a:lnTo>
                  <a:lnTo>
                    <a:pt x="28018" y="50897"/>
                  </a:lnTo>
                  <a:lnTo>
                    <a:pt x="22432" y="108955"/>
                  </a:lnTo>
                  <a:lnTo>
                    <a:pt x="27908" y="131052"/>
                  </a:lnTo>
                  <a:lnTo>
                    <a:pt x="32643" y="140220"/>
                  </a:lnTo>
                  <a:lnTo>
                    <a:pt x="47263" y="153527"/>
                  </a:lnTo>
                  <a:lnTo>
                    <a:pt x="66630" y="162171"/>
                  </a:lnTo>
                  <a:lnTo>
                    <a:pt x="100331" y="165867"/>
                  </a:lnTo>
                  <a:lnTo>
                    <a:pt x="126342" y="158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49288" y="5330709"/>
              <a:ext cx="115815" cy="220474"/>
            </a:xfrm>
            <a:custGeom>
              <a:avLst/>
              <a:gdLst/>
              <a:ahLst/>
              <a:cxnLst/>
              <a:rect l="0" t="0" r="0" b="0"/>
              <a:pathLst>
                <a:path w="115815" h="220474">
                  <a:moveTo>
                    <a:pt x="0" y="84229"/>
                  </a:moveTo>
                  <a:lnTo>
                    <a:pt x="24024" y="146509"/>
                  </a:lnTo>
                  <a:lnTo>
                    <a:pt x="36331" y="200559"/>
                  </a:lnTo>
                  <a:lnTo>
                    <a:pt x="44223" y="220159"/>
                  </a:lnTo>
                  <a:lnTo>
                    <a:pt x="44690" y="220473"/>
                  </a:lnTo>
                  <a:lnTo>
                    <a:pt x="30888" y="170842"/>
                  </a:lnTo>
                  <a:lnTo>
                    <a:pt x="22999" y="112776"/>
                  </a:lnTo>
                  <a:lnTo>
                    <a:pt x="21633" y="70330"/>
                  </a:lnTo>
                  <a:lnTo>
                    <a:pt x="27552" y="48416"/>
                  </a:lnTo>
                  <a:lnTo>
                    <a:pt x="32406" y="39296"/>
                  </a:lnTo>
                  <a:lnTo>
                    <a:pt x="47158" y="26044"/>
                  </a:lnTo>
                  <a:lnTo>
                    <a:pt x="104703" y="355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992485" y="4983269"/>
            <a:ext cx="1967070" cy="758053"/>
            <a:chOff x="3992485" y="4983269"/>
            <a:chExt cx="1967070" cy="758053"/>
          </a:xfrm>
        </p:grpSpPr>
        <p:sp>
          <p:nvSpPr>
            <p:cNvPr id="136" name="Freeform 135"/>
            <p:cNvSpPr/>
            <p:nvPr/>
          </p:nvSpPr>
          <p:spPr>
            <a:xfrm>
              <a:off x="3992485" y="4983269"/>
              <a:ext cx="156928" cy="642239"/>
            </a:xfrm>
            <a:custGeom>
              <a:avLst/>
              <a:gdLst/>
              <a:ahLst/>
              <a:cxnLst/>
              <a:rect l="0" t="0" r="0" b="0"/>
              <a:pathLst>
                <a:path w="156928" h="642239">
                  <a:moveTo>
                    <a:pt x="156927" y="0"/>
                  </a:moveTo>
                  <a:lnTo>
                    <a:pt x="140116" y="19151"/>
                  </a:lnTo>
                  <a:lnTo>
                    <a:pt x="107429" y="73217"/>
                  </a:lnTo>
                  <a:lnTo>
                    <a:pt x="75770" y="126278"/>
                  </a:lnTo>
                  <a:lnTo>
                    <a:pt x="53678" y="179622"/>
                  </a:lnTo>
                  <a:lnTo>
                    <a:pt x="27955" y="239249"/>
                  </a:lnTo>
                  <a:lnTo>
                    <a:pt x="10395" y="299899"/>
                  </a:lnTo>
                  <a:lnTo>
                    <a:pt x="2376" y="341543"/>
                  </a:lnTo>
                  <a:lnTo>
                    <a:pt x="0" y="390927"/>
                  </a:lnTo>
                  <a:lnTo>
                    <a:pt x="4786" y="448837"/>
                  </a:lnTo>
                  <a:lnTo>
                    <a:pt x="23476" y="507976"/>
                  </a:lnTo>
                  <a:lnTo>
                    <a:pt x="42127" y="542016"/>
                  </a:lnTo>
                  <a:lnTo>
                    <a:pt x="77512" y="596328"/>
                  </a:lnTo>
                  <a:lnTo>
                    <a:pt x="105711" y="621356"/>
                  </a:lnTo>
                  <a:lnTo>
                    <a:pt x="140441" y="637767"/>
                  </a:lnTo>
                  <a:lnTo>
                    <a:pt x="156927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182500" y="5225425"/>
              <a:ext cx="166954" cy="344469"/>
            </a:xfrm>
            <a:custGeom>
              <a:avLst/>
              <a:gdLst/>
              <a:ahLst/>
              <a:cxnLst/>
              <a:rect l="0" t="0" r="0" b="0"/>
              <a:pathLst>
                <a:path w="166954" h="344469">
                  <a:moveTo>
                    <a:pt x="30083" y="0"/>
                  </a:moveTo>
                  <a:lnTo>
                    <a:pt x="26963" y="42691"/>
                  </a:lnTo>
                  <a:lnTo>
                    <a:pt x="20531" y="103238"/>
                  </a:lnTo>
                  <a:lnTo>
                    <a:pt x="14094" y="166568"/>
                  </a:lnTo>
                  <a:lnTo>
                    <a:pt x="10027" y="225838"/>
                  </a:lnTo>
                  <a:lnTo>
                    <a:pt x="6104" y="280699"/>
                  </a:lnTo>
                  <a:lnTo>
                    <a:pt x="0" y="331267"/>
                  </a:lnTo>
                  <a:lnTo>
                    <a:pt x="4179" y="338998"/>
                  </a:lnTo>
                  <a:lnTo>
                    <a:pt x="11644" y="342982"/>
                  </a:lnTo>
                  <a:lnTo>
                    <a:pt x="21300" y="344468"/>
                  </a:lnTo>
                  <a:lnTo>
                    <a:pt x="80760" y="327263"/>
                  </a:lnTo>
                  <a:lnTo>
                    <a:pt x="140005" y="310121"/>
                  </a:lnTo>
                  <a:lnTo>
                    <a:pt x="16695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223111" y="534123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1" y="3120"/>
                  </a:lnTo>
                  <a:lnTo>
                    <a:pt x="26614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223111" y="517278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9" y="8333"/>
                  </a:lnTo>
                  <a:lnTo>
                    <a:pt x="79555" y="10095"/>
                  </a:lnTo>
                  <a:lnTo>
                    <a:pt x="24948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84323" y="5395066"/>
              <a:ext cx="133587" cy="165515"/>
            </a:xfrm>
            <a:custGeom>
              <a:avLst/>
              <a:gdLst/>
              <a:ahLst/>
              <a:cxnLst/>
              <a:rect l="0" t="0" r="0" b="0"/>
              <a:pathLst>
                <a:path w="133587" h="165515">
                  <a:moveTo>
                    <a:pt x="80944" y="61986"/>
                  </a:moveTo>
                  <a:lnTo>
                    <a:pt x="77824" y="19294"/>
                  </a:lnTo>
                  <a:lnTo>
                    <a:pt x="75355" y="8958"/>
                  </a:lnTo>
                  <a:lnTo>
                    <a:pt x="69029" y="3237"/>
                  </a:lnTo>
                  <a:lnTo>
                    <a:pt x="60132" y="593"/>
                  </a:lnTo>
                  <a:lnTo>
                    <a:pt x="49522" y="0"/>
                  </a:lnTo>
                  <a:lnTo>
                    <a:pt x="41279" y="3114"/>
                  </a:lnTo>
                  <a:lnTo>
                    <a:pt x="29000" y="15933"/>
                  </a:lnTo>
                  <a:lnTo>
                    <a:pt x="7799" y="71187"/>
                  </a:lnTo>
                  <a:lnTo>
                    <a:pt x="0" y="106826"/>
                  </a:lnTo>
                  <a:lnTo>
                    <a:pt x="809" y="143902"/>
                  </a:lnTo>
                  <a:lnTo>
                    <a:pt x="2954" y="155201"/>
                  </a:lnTo>
                  <a:lnTo>
                    <a:pt x="7894" y="161564"/>
                  </a:lnTo>
                  <a:lnTo>
                    <a:pt x="14696" y="164636"/>
                  </a:lnTo>
                  <a:lnTo>
                    <a:pt x="22741" y="165514"/>
                  </a:lnTo>
                  <a:lnTo>
                    <a:pt x="29274" y="162590"/>
                  </a:lnTo>
                  <a:lnTo>
                    <a:pt x="39652" y="149982"/>
                  </a:lnTo>
                  <a:lnTo>
                    <a:pt x="63160" y="92977"/>
                  </a:lnTo>
                  <a:lnTo>
                    <a:pt x="64071" y="72250"/>
                  </a:lnTo>
                  <a:lnTo>
                    <a:pt x="62916" y="58359"/>
                  </a:lnTo>
                  <a:lnTo>
                    <a:pt x="64246" y="59568"/>
                  </a:lnTo>
                  <a:lnTo>
                    <a:pt x="84709" y="115719"/>
                  </a:lnTo>
                  <a:lnTo>
                    <a:pt x="97825" y="129931"/>
                  </a:lnTo>
                  <a:lnTo>
                    <a:pt x="118701" y="141389"/>
                  </a:lnTo>
                  <a:lnTo>
                    <a:pt x="133586" y="146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526907" y="5363759"/>
              <a:ext cx="114066" cy="189135"/>
            </a:xfrm>
            <a:custGeom>
              <a:avLst/>
              <a:gdLst/>
              <a:ahLst/>
              <a:cxnLst/>
              <a:rect l="0" t="0" r="0" b="0"/>
              <a:pathLst>
                <a:path w="114066" h="189135">
                  <a:moveTo>
                    <a:pt x="96287" y="9064"/>
                  </a:moveTo>
                  <a:lnTo>
                    <a:pt x="58809" y="731"/>
                  </a:lnTo>
                  <a:lnTo>
                    <a:pt x="46736" y="0"/>
                  </a:lnTo>
                  <a:lnTo>
                    <a:pt x="27081" y="5426"/>
                  </a:lnTo>
                  <a:lnTo>
                    <a:pt x="18565" y="10148"/>
                  </a:lnTo>
                  <a:lnTo>
                    <a:pt x="5982" y="24754"/>
                  </a:lnTo>
                  <a:lnTo>
                    <a:pt x="989" y="33562"/>
                  </a:lnTo>
                  <a:lnTo>
                    <a:pt x="0" y="41774"/>
                  </a:lnTo>
                  <a:lnTo>
                    <a:pt x="5140" y="57137"/>
                  </a:lnTo>
                  <a:lnTo>
                    <a:pt x="18343" y="68645"/>
                  </a:lnTo>
                  <a:lnTo>
                    <a:pt x="75782" y="96097"/>
                  </a:lnTo>
                  <a:lnTo>
                    <a:pt x="94193" y="109747"/>
                  </a:lnTo>
                  <a:lnTo>
                    <a:pt x="106275" y="127512"/>
                  </a:lnTo>
                  <a:lnTo>
                    <a:pt x="114065" y="162833"/>
                  </a:lnTo>
                  <a:lnTo>
                    <a:pt x="111649" y="172408"/>
                  </a:lnTo>
                  <a:lnTo>
                    <a:pt x="106528" y="179961"/>
                  </a:lnTo>
                  <a:lnTo>
                    <a:pt x="99605" y="186167"/>
                  </a:lnTo>
                  <a:lnTo>
                    <a:pt x="90310" y="189134"/>
                  </a:lnTo>
                  <a:lnTo>
                    <a:pt x="44891" y="188610"/>
                  </a:lnTo>
                  <a:lnTo>
                    <a:pt x="12060" y="188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719415" y="5162253"/>
              <a:ext cx="19594" cy="368499"/>
            </a:xfrm>
            <a:custGeom>
              <a:avLst/>
              <a:gdLst/>
              <a:ahLst/>
              <a:cxnLst/>
              <a:rect l="0" t="0" r="0" b="0"/>
              <a:pathLst>
                <a:path w="19594" h="368499">
                  <a:moveTo>
                    <a:pt x="9064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8175" y="161821"/>
                  </a:lnTo>
                  <a:lnTo>
                    <a:pt x="9971" y="222253"/>
                  </a:lnTo>
                  <a:lnTo>
                    <a:pt x="16222" y="283442"/>
                  </a:lnTo>
                  <a:lnTo>
                    <a:pt x="18927" y="344634"/>
                  </a:lnTo>
                  <a:lnTo>
                    <a:pt x="1959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665309" y="5267538"/>
              <a:ext cx="147399" cy="31587"/>
            </a:xfrm>
            <a:custGeom>
              <a:avLst/>
              <a:gdLst/>
              <a:ahLst/>
              <a:cxnLst/>
              <a:rect l="0" t="0" r="0" b="0"/>
              <a:pathLst>
                <a:path w="147399" h="31587">
                  <a:moveTo>
                    <a:pt x="147398" y="31586"/>
                  </a:moveTo>
                  <a:lnTo>
                    <a:pt x="93523" y="13628"/>
                  </a:lnTo>
                  <a:lnTo>
                    <a:pt x="49279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819031" y="5380814"/>
              <a:ext cx="120020" cy="170995"/>
            </a:xfrm>
            <a:custGeom>
              <a:avLst/>
              <a:gdLst/>
              <a:ahLst/>
              <a:cxnLst/>
              <a:rect l="0" t="0" r="0" b="0"/>
              <a:pathLst>
                <a:path w="120020" h="170995">
                  <a:moveTo>
                    <a:pt x="4205" y="55180"/>
                  </a:moveTo>
                  <a:lnTo>
                    <a:pt x="22186" y="70822"/>
                  </a:lnTo>
                  <a:lnTo>
                    <a:pt x="68357" y="90024"/>
                  </a:lnTo>
                  <a:lnTo>
                    <a:pt x="76219" y="88938"/>
                  </a:lnTo>
                  <a:lnTo>
                    <a:pt x="82630" y="84705"/>
                  </a:lnTo>
                  <a:lnTo>
                    <a:pt x="92873" y="70642"/>
                  </a:lnTo>
                  <a:lnTo>
                    <a:pt x="101325" y="52693"/>
                  </a:lnTo>
                  <a:lnTo>
                    <a:pt x="101707" y="42994"/>
                  </a:lnTo>
                  <a:lnTo>
                    <a:pt x="95892" y="22858"/>
                  </a:lnTo>
                  <a:lnTo>
                    <a:pt x="82389" y="8450"/>
                  </a:lnTo>
                  <a:lnTo>
                    <a:pt x="73876" y="2970"/>
                  </a:lnTo>
                  <a:lnTo>
                    <a:pt x="55057" y="0"/>
                  </a:lnTo>
                  <a:lnTo>
                    <a:pt x="45125" y="846"/>
                  </a:lnTo>
                  <a:lnTo>
                    <a:pt x="27851" y="8025"/>
                  </a:lnTo>
                  <a:lnTo>
                    <a:pt x="19969" y="13215"/>
                  </a:lnTo>
                  <a:lnTo>
                    <a:pt x="14715" y="21355"/>
                  </a:lnTo>
                  <a:lnTo>
                    <a:pt x="0" y="75711"/>
                  </a:lnTo>
                  <a:lnTo>
                    <a:pt x="1139" y="113256"/>
                  </a:lnTo>
                  <a:lnTo>
                    <a:pt x="9082" y="134024"/>
                  </a:lnTo>
                  <a:lnTo>
                    <a:pt x="14475" y="142838"/>
                  </a:lnTo>
                  <a:lnTo>
                    <a:pt x="29826" y="155751"/>
                  </a:lnTo>
                  <a:lnTo>
                    <a:pt x="49517" y="164219"/>
                  </a:lnTo>
                  <a:lnTo>
                    <a:pt x="94047" y="169656"/>
                  </a:lnTo>
                  <a:lnTo>
                    <a:pt x="120019" y="170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983212" y="5393880"/>
              <a:ext cx="71652" cy="191930"/>
            </a:xfrm>
            <a:custGeom>
              <a:avLst/>
              <a:gdLst/>
              <a:ahLst/>
              <a:cxnLst/>
              <a:rect l="0" t="0" r="0" b="0"/>
              <a:pathLst>
                <a:path w="71652" h="191930">
                  <a:moveTo>
                    <a:pt x="19009" y="105285"/>
                  </a:moveTo>
                  <a:lnTo>
                    <a:pt x="22128" y="147977"/>
                  </a:lnTo>
                  <a:lnTo>
                    <a:pt x="34627" y="191929"/>
                  </a:lnTo>
                  <a:lnTo>
                    <a:pt x="18485" y="135883"/>
                  </a:lnTo>
                  <a:lnTo>
                    <a:pt x="2561" y="75693"/>
                  </a:lnTo>
                  <a:lnTo>
                    <a:pt x="0" y="48460"/>
                  </a:lnTo>
                  <a:lnTo>
                    <a:pt x="2827" y="38156"/>
                  </a:lnTo>
                  <a:lnTo>
                    <a:pt x="8221" y="30117"/>
                  </a:lnTo>
                  <a:lnTo>
                    <a:pt x="23573" y="18065"/>
                  </a:lnTo>
                  <a:lnTo>
                    <a:pt x="55785" y="3916"/>
                  </a:lnTo>
                  <a:lnTo>
                    <a:pt x="716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12445" y="5345184"/>
              <a:ext cx="131932" cy="250211"/>
            </a:xfrm>
            <a:custGeom>
              <a:avLst/>
              <a:gdLst/>
              <a:ahLst/>
              <a:cxnLst/>
              <a:rect l="0" t="0" r="0" b="0"/>
              <a:pathLst>
                <a:path w="131932" h="250211">
                  <a:moveTo>
                    <a:pt x="5589" y="132925"/>
                  </a:moveTo>
                  <a:lnTo>
                    <a:pt x="0" y="149692"/>
                  </a:lnTo>
                  <a:lnTo>
                    <a:pt x="375" y="167283"/>
                  </a:lnTo>
                  <a:lnTo>
                    <a:pt x="6072" y="224753"/>
                  </a:lnTo>
                  <a:lnTo>
                    <a:pt x="10873" y="247437"/>
                  </a:lnTo>
                  <a:lnTo>
                    <a:pt x="12621" y="250210"/>
                  </a:lnTo>
                  <a:lnTo>
                    <a:pt x="13786" y="247380"/>
                  </a:lnTo>
                  <a:lnTo>
                    <a:pt x="13911" y="231757"/>
                  </a:lnTo>
                  <a:lnTo>
                    <a:pt x="7580" y="180480"/>
                  </a:lnTo>
                  <a:lnTo>
                    <a:pt x="393" y="125551"/>
                  </a:lnTo>
                  <a:lnTo>
                    <a:pt x="4519" y="65264"/>
                  </a:lnTo>
                  <a:lnTo>
                    <a:pt x="14500" y="23709"/>
                  </a:lnTo>
                  <a:lnTo>
                    <a:pt x="25537" y="4056"/>
                  </a:lnTo>
                  <a:lnTo>
                    <a:pt x="32926" y="219"/>
                  </a:lnTo>
                  <a:lnTo>
                    <a:pt x="41361" y="0"/>
                  </a:lnTo>
                  <a:lnTo>
                    <a:pt x="50494" y="2195"/>
                  </a:lnTo>
                  <a:lnTo>
                    <a:pt x="66881" y="17110"/>
                  </a:lnTo>
                  <a:lnTo>
                    <a:pt x="102438" y="76989"/>
                  </a:lnTo>
                  <a:lnTo>
                    <a:pt x="124263" y="132491"/>
                  </a:lnTo>
                  <a:lnTo>
                    <a:pt x="130921" y="190724"/>
                  </a:lnTo>
                  <a:lnTo>
                    <a:pt x="131931" y="217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539174" y="5162253"/>
              <a:ext cx="15686" cy="400084"/>
            </a:xfrm>
            <a:custGeom>
              <a:avLst/>
              <a:gdLst/>
              <a:ahLst/>
              <a:cxnLst/>
              <a:rect l="0" t="0" r="0" b="0"/>
              <a:pathLst>
                <a:path w="15686" h="400084">
                  <a:moveTo>
                    <a:pt x="0" y="0"/>
                  </a:moveTo>
                  <a:lnTo>
                    <a:pt x="5589" y="58617"/>
                  </a:lnTo>
                  <a:lnTo>
                    <a:pt x="9065" y="115765"/>
                  </a:lnTo>
                  <a:lnTo>
                    <a:pt x="9877" y="161025"/>
                  </a:lnTo>
                  <a:lnTo>
                    <a:pt x="13455" y="220067"/>
                  </a:lnTo>
                  <a:lnTo>
                    <a:pt x="15685" y="269147"/>
                  </a:lnTo>
                  <a:lnTo>
                    <a:pt x="12056" y="325022"/>
                  </a:lnTo>
                  <a:lnTo>
                    <a:pt x="10981" y="369265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33889" y="5090984"/>
              <a:ext cx="249589" cy="260784"/>
            </a:xfrm>
            <a:custGeom>
              <a:avLst/>
              <a:gdLst/>
              <a:ahLst/>
              <a:cxnLst/>
              <a:rect l="0" t="0" r="0" b="0"/>
              <a:pathLst>
                <a:path w="249589" h="260784">
                  <a:moveTo>
                    <a:pt x="0" y="113383"/>
                  </a:moveTo>
                  <a:lnTo>
                    <a:pt x="20243" y="69421"/>
                  </a:lnTo>
                  <a:lnTo>
                    <a:pt x="39403" y="39136"/>
                  </a:lnTo>
                  <a:lnTo>
                    <a:pt x="56117" y="24623"/>
                  </a:lnTo>
                  <a:lnTo>
                    <a:pt x="95443" y="5773"/>
                  </a:lnTo>
                  <a:lnTo>
                    <a:pt x="132134" y="0"/>
                  </a:lnTo>
                  <a:lnTo>
                    <a:pt x="155822" y="4889"/>
                  </a:lnTo>
                  <a:lnTo>
                    <a:pt x="178049" y="16031"/>
                  </a:lnTo>
                  <a:lnTo>
                    <a:pt x="217794" y="51779"/>
                  </a:lnTo>
                  <a:lnTo>
                    <a:pt x="238057" y="82262"/>
                  </a:lnTo>
                  <a:lnTo>
                    <a:pt x="246183" y="104231"/>
                  </a:lnTo>
                  <a:lnTo>
                    <a:pt x="249588" y="141738"/>
                  </a:lnTo>
                  <a:lnTo>
                    <a:pt x="242538" y="175597"/>
                  </a:lnTo>
                  <a:lnTo>
                    <a:pt x="219787" y="215360"/>
                  </a:lnTo>
                  <a:lnTo>
                    <a:pt x="196533" y="238745"/>
                  </a:lnTo>
                  <a:lnTo>
                    <a:pt x="173656" y="254253"/>
                  </a:lnTo>
                  <a:lnTo>
                    <a:pt x="157927" y="260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676044" y="5189917"/>
              <a:ext cx="168457" cy="361892"/>
            </a:xfrm>
            <a:custGeom>
              <a:avLst/>
              <a:gdLst/>
              <a:ahLst/>
              <a:cxnLst/>
              <a:rect l="0" t="0" r="0" b="0"/>
              <a:pathLst>
                <a:path w="168457" h="361892">
                  <a:moveTo>
                    <a:pt x="0" y="340834"/>
                  </a:moveTo>
                  <a:lnTo>
                    <a:pt x="17959" y="286959"/>
                  </a:lnTo>
                  <a:lnTo>
                    <a:pt x="35150" y="224208"/>
                  </a:lnTo>
                  <a:lnTo>
                    <a:pt x="40050" y="174607"/>
                  </a:lnTo>
                  <a:lnTo>
                    <a:pt x="48942" y="121085"/>
                  </a:lnTo>
                  <a:lnTo>
                    <a:pt x="55032" y="63547"/>
                  </a:lnTo>
                  <a:lnTo>
                    <a:pt x="67153" y="7381"/>
                  </a:lnTo>
                  <a:lnTo>
                    <a:pt x="72845" y="1549"/>
                  </a:lnTo>
                  <a:lnTo>
                    <a:pt x="80148" y="0"/>
                  </a:lnTo>
                  <a:lnTo>
                    <a:pt x="88527" y="1307"/>
                  </a:lnTo>
                  <a:lnTo>
                    <a:pt x="95283" y="5689"/>
                  </a:lnTo>
                  <a:lnTo>
                    <a:pt x="105909" y="19915"/>
                  </a:lnTo>
                  <a:lnTo>
                    <a:pt x="116197" y="74455"/>
                  </a:lnTo>
                  <a:lnTo>
                    <a:pt x="130875" y="125556"/>
                  </a:lnTo>
                  <a:lnTo>
                    <a:pt x="143153" y="181122"/>
                  </a:lnTo>
                  <a:lnTo>
                    <a:pt x="154662" y="239356"/>
                  </a:lnTo>
                  <a:lnTo>
                    <a:pt x="162872" y="295312"/>
                  </a:lnTo>
                  <a:lnTo>
                    <a:pt x="167721" y="349889"/>
                  </a:lnTo>
                  <a:lnTo>
                    <a:pt x="168456" y="361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707630" y="540440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67807" y="12724"/>
                  </a:lnTo>
                  <a:lnTo>
                    <a:pt x="9765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44500" y="5130668"/>
              <a:ext cx="115055" cy="610654"/>
            </a:xfrm>
            <a:custGeom>
              <a:avLst/>
              <a:gdLst/>
              <a:ahLst/>
              <a:cxnLst/>
              <a:rect l="0" t="0" r="0" b="0"/>
              <a:pathLst>
                <a:path w="115055" h="610654">
                  <a:moveTo>
                    <a:pt x="0" y="0"/>
                  </a:moveTo>
                  <a:lnTo>
                    <a:pt x="14573" y="42692"/>
                  </a:lnTo>
                  <a:lnTo>
                    <a:pt x="46156" y="96002"/>
                  </a:lnTo>
                  <a:lnTo>
                    <a:pt x="70686" y="148338"/>
                  </a:lnTo>
                  <a:lnTo>
                    <a:pt x="92732" y="209326"/>
                  </a:lnTo>
                  <a:lnTo>
                    <a:pt x="107155" y="260374"/>
                  </a:lnTo>
                  <a:lnTo>
                    <a:pt x="113248" y="318134"/>
                  </a:lnTo>
                  <a:lnTo>
                    <a:pt x="115054" y="368523"/>
                  </a:lnTo>
                  <a:lnTo>
                    <a:pt x="109999" y="418678"/>
                  </a:lnTo>
                  <a:lnTo>
                    <a:pt x="88235" y="479622"/>
                  </a:lnTo>
                  <a:lnTo>
                    <a:pt x="54474" y="536720"/>
                  </a:lnTo>
                  <a:lnTo>
                    <a:pt x="13809" y="595135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33199" y="126341"/>
            <a:ext cx="5419583" cy="863338"/>
            <a:chOff x="233199" y="126341"/>
            <a:chExt cx="5419583" cy="863338"/>
          </a:xfrm>
        </p:grpSpPr>
        <p:sp>
          <p:nvSpPr>
            <p:cNvPr id="2" name="Freeform 1"/>
            <p:cNvSpPr/>
            <p:nvPr/>
          </p:nvSpPr>
          <p:spPr>
            <a:xfrm>
              <a:off x="233199" y="293338"/>
              <a:ext cx="208998" cy="382204"/>
            </a:xfrm>
            <a:custGeom>
              <a:avLst/>
              <a:gdLst/>
              <a:ahLst/>
              <a:cxnLst/>
              <a:rect l="0" t="0" r="0" b="0"/>
              <a:pathLst>
                <a:path w="208998" h="382204">
                  <a:moveTo>
                    <a:pt x="72127" y="43573"/>
                  </a:moveTo>
                  <a:lnTo>
                    <a:pt x="60949" y="54752"/>
                  </a:lnTo>
                  <a:lnTo>
                    <a:pt x="48408" y="89649"/>
                  </a:lnTo>
                  <a:lnTo>
                    <a:pt x="42872" y="142623"/>
                  </a:lnTo>
                  <a:lnTo>
                    <a:pt x="35643" y="197184"/>
                  </a:lnTo>
                  <a:lnTo>
                    <a:pt x="31681" y="255984"/>
                  </a:lnTo>
                  <a:lnTo>
                    <a:pt x="24918" y="306681"/>
                  </a:lnTo>
                  <a:lnTo>
                    <a:pt x="8747" y="368557"/>
                  </a:lnTo>
                  <a:lnTo>
                    <a:pt x="5307" y="379552"/>
                  </a:lnTo>
                  <a:lnTo>
                    <a:pt x="3014" y="382203"/>
                  </a:lnTo>
                  <a:lnTo>
                    <a:pt x="1485" y="379291"/>
                  </a:lnTo>
                  <a:lnTo>
                    <a:pt x="0" y="321186"/>
                  </a:lnTo>
                  <a:lnTo>
                    <a:pt x="9960" y="261624"/>
                  </a:lnTo>
                  <a:lnTo>
                    <a:pt x="17603" y="199469"/>
                  </a:lnTo>
                  <a:lnTo>
                    <a:pt x="27570" y="136329"/>
                  </a:lnTo>
                  <a:lnTo>
                    <a:pt x="38097" y="73942"/>
                  </a:lnTo>
                  <a:lnTo>
                    <a:pt x="51280" y="16600"/>
                  </a:lnTo>
                  <a:lnTo>
                    <a:pt x="54720" y="4534"/>
                  </a:lnTo>
                  <a:lnTo>
                    <a:pt x="59352" y="0"/>
                  </a:lnTo>
                  <a:lnTo>
                    <a:pt x="64780" y="486"/>
                  </a:lnTo>
                  <a:lnTo>
                    <a:pt x="70739" y="4320"/>
                  </a:lnTo>
                  <a:lnTo>
                    <a:pt x="90303" y="32073"/>
                  </a:lnTo>
                  <a:lnTo>
                    <a:pt x="109469" y="89438"/>
                  </a:lnTo>
                  <a:lnTo>
                    <a:pt x="128113" y="147966"/>
                  </a:lnTo>
                  <a:lnTo>
                    <a:pt x="158386" y="202886"/>
                  </a:lnTo>
                  <a:lnTo>
                    <a:pt x="180337" y="262659"/>
                  </a:lnTo>
                  <a:lnTo>
                    <a:pt x="205210" y="321427"/>
                  </a:lnTo>
                  <a:lnTo>
                    <a:pt x="208997" y="3383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2155" y="515896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4" y="5589"/>
                  </a:lnTo>
                  <a:lnTo>
                    <a:pt x="1956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7664" y="263212"/>
              <a:ext cx="37176" cy="368498"/>
            </a:xfrm>
            <a:custGeom>
              <a:avLst/>
              <a:gdLst/>
              <a:ahLst/>
              <a:cxnLst/>
              <a:rect l="0" t="0" r="0" b="0"/>
              <a:pathLst>
                <a:path w="37176" h="368498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2"/>
                  </a:lnTo>
                  <a:lnTo>
                    <a:pt x="20153" y="194676"/>
                  </a:lnTo>
                  <a:lnTo>
                    <a:pt x="24722" y="248624"/>
                  </a:lnTo>
                  <a:lnTo>
                    <a:pt x="33502" y="310850"/>
                  </a:lnTo>
                  <a:lnTo>
                    <a:pt x="37175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70734" y="284269"/>
              <a:ext cx="24616" cy="368498"/>
            </a:xfrm>
            <a:custGeom>
              <a:avLst/>
              <a:gdLst/>
              <a:ahLst/>
              <a:cxnLst/>
              <a:rect l="0" t="0" r="0" b="0"/>
              <a:pathLst>
                <a:path w="24616" h="368498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52805"/>
                  </a:lnTo>
                  <a:lnTo>
                    <a:pt x="15305" y="209818"/>
                  </a:lnTo>
                  <a:lnTo>
                    <a:pt x="21278" y="271859"/>
                  </a:lnTo>
                  <a:lnTo>
                    <a:pt x="24615" y="300981"/>
                  </a:lnTo>
                  <a:lnTo>
                    <a:pt x="20344" y="348445"/>
                  </a:lnTo>
                  <a:lnTo>
                    <a:pt x="18861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25600" y="491774"/>
              <a:ext cx="136699" cy="192579"/>
            </a:xfrm>
            <a:custGeom>
              <a:avLst/>
              <a:gdLst/>
              <a:ahLst/>
              <a:cxnLst/>
              <a:rect l="0" t="0" r="0" b="0"/>
              <a:pathLst>
                <a:path w="136699" h="192579">
                  <a:moveTo>
                    <a:pt x="16638" y="108350"/>
                  </a:moveTo>
                  <a:lnTo>
                    <a:pt x="27816" y="97171"/>
                  </a:lnTo>
                  <a:lnTo>
                    <a:pt x="45783" y="91683"/>
                  </a:lnTo>
                  <a:lnTo>
                    <a:pt x="100544" y="79466"/>
                  </a:lnTo>
                  <a:lnTo>
                    <a:pt x="121780" y="72896"/>
                  </a:lnTo>
                  <a:lnTo>
                    <a:pt x="128847" y="65996"/>
                  </a:lnTo>
                  <a:lnTo>
                    <a:pt x="136698" y="45852"/>
                  </a:lnTo>
                  <a:lnTo>
                    <a:pt x="136453" y="36269"/>
                  </a:lnTo>
                  <a:lnTo>
                    <a:pt x="129940" y="19382"/>
                  </a:lnTo>
                  <a:lnTo>
                    <a:pt x="116128" y="7197"/>
                  </a:lnTo>
                  <a:lnTo>
                    <a:pt x="107531" y="2310"/>
                  </a:lnTo>
                  <a:lnTo>
                    <a:pt x="85501" y="0"/>
                  </a:lnTo>
                  <a:lnTo>
                    <a:pt x="61282" y="4042"/>
                  </a:lnTo>
                  <a:lnTo>
                    <a:pt x="38819" y="13638"/>
                  </a:lnTo>
                  <a:lnTo>
                    <a:pt x="12032" y="37783"/>
                  </a:lnTo>
                  <a:lnTo>
                    <a:pt x="2892" y="60219"/>
                  </a:lnTo>
                  <a:lnTo>
                    <a:pt x="0" y="84619"/>
                  </a:lnTo>
                  <a:lnTo>
                    <a:pt x="10663" y="139583"/>
                  </a:lnTo>
                  <a:lnTo>
                    <a:pt x="26046" y="165827"/>
                  </a:lnTo>
                  <a:lnTo>
                    <a:pt x="41876" y="177959"/>
                  </a:lnTo>
                  <a:lnTo>
                    <a:pt x="61780" y="186081"/>
                  </a:lnTo>
                  <a:lnTo>
                    <a:pt x="121923" y="1925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00165" y="529284"/>
              <a:ext cx="218894" cy="460395"/>
            </a:xfrm>
            <a:custGeom>
              <a:avLst/>
              <a:gdLst/>
              <a:ahLst/>
              <a:cxnLst/>
              <a:rect l="0" t="0" r="0" b="0"/>
              <a:pathLst>
                <a:path w="218894" h="460395">
                  <a:moveTo>
                    <a:pt x="115814" y="134011"/>
                  </a:moveTo>
                  <a:lnTo>
                    <a:pt x="150561" y="96924"/>
                  </a:lnTo>
                  <a:lnTo>
                    <a:pt x="159723" y="78924"/>
                  </a:lnTo>
                  <a:lnTo>
                    <a:pt x="161455" y="59225"/>
                  </a:lnTo>
                  <a:lnTo>
                    <a:pt x="157156" y="39941"/>
                  </a:lnTo>
                  <a:lnTo>
                    <a:pt x="147446" y="23572"/>
                  </a:lnTo>
                  <a:lnTo>
                    <a:pt x="132212" y="11617"/>
                  </a:lnTo>
                  <a:lnTo>
                    <a:pt x="112574" y="3575"/>
                  </a:lnTo>
                  <a:lnTo>
                    <a:pt x="88247" y="0"/>
                  </a:lnTo>
                  <a:lnTo>
                    <a:pt x="64957" y="4650"/>
                  </a:lnTo>
                  <a:lnTo>
                    <a:pt x="53834" y="9166"/>
                  </a:lnTo>
                  <a:lnTo>
                    <a:pt x="45248" y="16856"/>
                  </a:lnTo>
                  <a:lnTo>
                    <a:pt x="32589" y="37878"/>
                  </a:lnTo>
                  <a:lnTo>
                    <a:pt x="24474" y="81611"/>
                  </a:lnTo>
                  <a:lnTo>
                    <a:pt x="27659" y="120435"/>
                  </a:lnTo>
                  <a:lnTo>
                    <a:pt x="36080" y="140065"/>
                  </a:lnTo>
                  <a:lnTo>
                    <a:pt x="41601" y="148576"/>
                  </a:lnTo>
                  <a:lnTo>
                    <a:pt x="60213" y="161151"/>
                  </a:lnTo>
                  <a:lnTo>
                    <a:pt x="71728" y="166142"/>
                  </a:lnTo>
                  <a:lnTo>
                    <a:pt x="82914" y="167130"/>
                  </a:lnTo>
                  <a:lnTo>
                    <a:pt x="104701" y="161989"/>
                  </a:lnTo>
                  <a:lnTo>
                    <a:pt x="122963" y="148785"/>
                  </a:lnTo>
                  <a:lnTo>
                    <a:pt x="137708" y="130049"/>
                  </a:lnTo>
                  <a:lnTo>
                    <a:pt x="148161" y="106124"/>
                  </a:lnTo>
                  <a:lnTo>
                    <a:pt x="151417" y="102551"/>
                  </a:lnTo>
                  <a:lnTo>
                    <a:pt x="153587" y="104849"/>
                  </a:lnTo>
                  <a:lnTo>
                    <a:pt x="169000" y="162444"/>
                  </a:lnTo>
                  <a:lnTo>
                    <a:pt x="182265" y="209896"/>
                  </a:lnTo>
                  <a:lnTo>
                    <a:pt x="202120" y="272743"/>
                  </a:lnTo>
                  <a:lnTo>
                    <a:pt x="216137" y="330217"/>
                  </a:lnTo>
                  <a:lnTo>
                    <a:pt x="218893" y="358474"/>
                  </a:lnTo>
                  <a:lnTo>
                    <a:pt x="213879" y="380391"/>
                  </a:lnTo>
                  <a:lnTo>
                    <a:pt x="209267" y="389512"/>
                  </a:lnTo>
                  <a:lnTo>
                    <a:pt x="201513" y="395592"/>
                  </a:lnTo>
                  <a:lnTo>
                    <a:pt x="142235" y="411740"/>
                  </a:lnTo>
                  <a:lnTo>
                    <a:pt x="87411" y="425394"/>
                  </a:lnTo>
                  <a:lnTo>
                    <a:pt x="34641" y="442475"/>
                  </a:lnTo>
                  <a:lnTo>
                    <a:pt x="0" y="4603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15198" y="210569"/>
              <a:ext cx="306513" cy="439816"/>
            </a:xfrm>
            <a:custGeom>
              <a:avLst/>
              <a:gdLst/>
              <a:ahLst/>
              <a:cxnLst/>
              <a:rect l="0" t="0" r="0" b="0"/>
              <a:pathLst>
                <a:path w="306513" h="439816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1350" y="146186"/>
                  </a:lnTo>
                  <a:lnTo>
                    <a:pt x="15040" y="202802"/>
                  </a:lnTo>
                  <a:lnTo>
                    <a:pt x="21723" y="258442"/>
                  </a:lnTo>
                  <a:lnTo>
                    <a:pt x="33292" y="321239"/>
                  </a:lnTo>
                  <a:lnTo>
                    <a:pt x="36790" y="378703"/>
                  </a:lnTo>
                  <a:lnTo>
                    <a:pt x="37538" y="439815"/>
                  </a:lnTo>
                  <a:lnTo>
                    <a:pt x="34509" y="413737"/>
                  </a:lnTo>
                  <a:lnTo>
                    <a:pt x="28582" y="363526"/>
                  </a:lnTo>
                  <a:lnTo>
                    <a:pt x="33144" y="322441"/>
                  </a:lnTo>
                  <a:lnTo>
                    <a:pt x="41887" y="300845"/>
                  </a:lnTo>
                  <a:lnTo>
                    <a:pt x="47494" y="291810"/>
                  </a:lnTo>
                  <a:lnTo>
                    <a:pt x="63083" y="278653"/>
                  </a:lnTo>
                  <a:lnTo>
                    <a:pt x="72153" y="273506"/>
                  </a:lnTo>
                  <a:lnTo>
                    <a:pt x="80540" y="273584"/>
                  </a:lnTo>
                  <a:lnTo>
                    <a:pt x="88470" y="277146"/>
                  </a:lnTo>
                  <a:lnTo>
                    <a:pt x="96097" y="283030"/>
                  </a:lnTo>
                  <a:lnTo>
                    <a:pt x="107691" y="302046"/>
                  </a:lnTo>
                  <a:lnTo>
                    <a:pt x="135652" y="364773"/>
                  </a:lnTo>
                  <a:lnTo>
                    <a:pt x="156477" y="420650"/>
                  </a:lnTo>
                  <a:lnTo>
                    <a:pt x="158983" y="423153"/>
                  </a:lnTo>
                  <a:lnTo>
                    <a:pt x="160653" y="420142"/>
                  </a:lnTo>
                  <a:lnTo>
                    <a:pt x="164848" y="405489"/>
                  </a:lnTo>
                  <a:lnTo>
                    <a:pt x="181534" y="378678"/>
                  </a:lnTo>
                  <a:lnTo>
                    <a:pt x="198695" y="362884"/>
                  </a:lnTo>
                  <a:lnTo>
                    <a:pt x="221140" y="354304"/>
                  </a:lnTo>
                  <a:lnTo>
                    <a:pt x="245544" y="348152"/>
                  </a:lnTo>
                  <a:lnTo>
                    <a:pt x="286687" y="325138"/>
                  </a:lnTo>
                  <a:lnTo>
                    <a:pt x="294922" y="318534"/>
                  </a:lnTo>
                  <a:lnTo>
                    <a:pt x="304072" y="298719"/>
                  </a:lnTo>
                  <a:lnTo>
                    <a:pt x="306512" y="286883"/>
                  </a:lnTo>
                  <a:lnTo>
                    <a:pt x="305799" y="276654"/>
                  </a:lnTo>
                  <a:lnTo>
                    <a:pt x="298768" y="259048"/>
                  </a:lnTo>
                  <a:lnTo>
                    <a:pt x="291278" y="253417"/>
                  </a:lnTo>
                  <a:lnTo>
                    <a:pt x="270477" y="247161"/>
                  </a:lnTo>
                  <a:lnTo>
                    <a:pt x="248754" y="250620"/>
                  </a:lnTo>
                  <a:lnTo>
                    <a:pt x="219913" y="265721"/>
                  </a:lnTo>
                  <a:lnTo>
                    <a:pt x="196550" y="288132"/>
                  </a:lnTo>
                  <a:lnTo>
                    <a:pt x="189207" y="297373"/>
                  </a:lnTo>
                  <a:lnTo>
                    <a:pt x="181049" y="323239"/>
                  </a:lnTo>
                  <a:lnTo>
                    <a:pt x="179762" y="353062"/>
                  </a:lnTo>
                  <a:lnTo>
                    <a:pt x="192192" y="393820"/>
                  </a:lnTo>
                  <a:lnTo>
                    <a:pt x="204212" y="413287"/>
                  </a:lnTo>
                  <a:lnTo>
                    <a:pt x="220473" y="426619"/>
                  </a:lnTo>
                  <a:lnTo>
                    <a:pt x="229722" y="431812"/>
                  </a:lnTo>
                  <a:lnTo>
                    <a:pt x="252478" y="434462"/>
                  </a:lnTo>
                  <a:lnTo>
                    <a:pt x="274679" y="431740"/>
                  </a:lnTo>
                  <a:lnTo>
                    <a:pt x="30086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73644" y="512177"/>
              <a:ext cx="121403" cy="172176"/>
            </a:xfrm>
            <a:custGeom>
              <a:avLst/>
              <a:gdLst/>
              <a:ahLst/>
              <a:cxnLst/>
              <a:rect l="0" t="0" r="0" b="0"/>
              <a:pathLst>
                <a:path w="121403" h="172176">
                  <a:moveTo>
                    <a:pt x="5589" y="45833"/>
                  </a:moveTo>
                  <a:lnTo>
                    <a:pt x="0" y="62600"/>
                  </a:lnTo>
                  <a:lnTo>
                    <a:pt x="375" y="80191"/>
                  </a:lnTo>
                  <a:lnTo>
                    <a:pt x="6072" y="137662"/>
                  </a:lnTo>
                  <a:lnTo>
                    <a:pt x="11451" y="164288"/>
                  </a:lnTo>
                  <a:lnTo>
                    <a:pt x="10667" y="163408"/>
                  </a:lnTo>
                  <a:lnTo>
                    <a:pt x="8974" y="159311"/>
                  </a:lnTo>
                  <a:lnTo>
                    <a:pt x="6035" y="106386"/>
                  </a:lnTo>
                  <a:lnTo>
                    <a:pt x="5677" y="52335"/>
                  </a:lnTo>
                  <a:lnTo>
                    <a:pt x="11204" y="16174"/>
                  </a:lnTo>
                  <a:lnTo>
                    <a:pt x="17521" y="8513"/>
                  </a:lnTo>
                  <a:lnTo>
                    <a:pt x="37018" y="0"/>
                  </a:lnTo>
                  <a:lnTo>
                    <a:pt x="46429" y="1240"/>
                  </a:lnTo>
                  <a:lnTo>
                    <a:pt x="63124" y="11976"/>
                  </a:lnTo>
                  <a:lnTo>
                    <a:pt x="85677" y="37751"/>
                  </a:lnTo>
                  <a:lnTo>
                    <a:pt x="113712" y="98690"/>
                  </a:lnTo>
                  <a:lnTo>
                    <a:pt x="120389" y="153240"/>
                  </a:lnTo>
                  <a:lnTo>
                    <a:pt x="121402" y="1721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7689" y="526424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4654" y="58617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95046" y="494839"/>
              <a:ext cx="178986" cy="400084"/>
            </a:xfrm>
            <a:custGeom>
              <a:avLst/>
              <a:gdLst/>
              <a:ahLst/>
              <a:cxnLst/>
              <a:rect l="0" t="0" r="0" b="0"/>
              <a:pathLst>
                <a:path w="178986" h="400084">
                  <a:moveTo>
                    <a:pt x="178985" y="0"/>
                  </a:moveTo>
                  <a:lnTo>
                    <a:pt x="163344" y="26386"/>
                  </a:lnTo>
                  <a:lnTo>
                    <a:pt x="144656" y="78565"/>
                  </a:lnTo>
                  <a:lnTo>
                    <a:pt x="124371" y="133672"/>
                  </a:lnTo>
                  <a:lnTo>
                    <a:pt x="102368" y="195331"/>
                  </a:lnTo>
                  <a:lnTo>
                    <a:pt x="76633" y="255263"/>
                  </a:lnTo>
                  <a:lnTo>
                    <a:pt x="50371" y="317928"/>
                  </a:lnTo>
                  <a:lnTo>
                    <a:pt x="18418" y="37557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16420" y="231626"/>
              <a:ext cx="20866" cy="379027"/>
            </a:xfrm>
            <a:custGeom>
              <a:avLst/>
              <a:gdLst/>
              <a:ahLst/>
              <a:cxnLst/>
              <a:rect l="0" t="0" r="0" b="0"/>
              <a:pathLst>
                <a:path w="20866" h="379027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9451"/>
                  </a:lnTo>
                  <a:lnTo>
                    <a:pt x="2984" y="215311"/>
                  </a:lnTo>
                  <a:lnTo>
                    <a:pt x="8158" y="264618"/>
                  </a:lnTo>
                  <a:lnTo>
                    <a:pt x="9906" y="328091"/>
                  </a:lnTo>
                  <a:lnTo>
                    <a:pt x="20865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58300" y="187281"/>
              <a:ext cx="379027" cy="450917"/>
            </a:xfrm>
            <a:custGeom>
              <a:avLst/>
              <a:gdLst/>
              <a:ahLst/>
              <a:cxnLst/>
              <a:rect l="0" t="0" r="0" b="0"/>
              <a:pathLst>
                <a:path w="379027" h="450917">
                  <a:moveTo>
                    <a:pt x="0" y="128573"/>
                  </a:moveTo>
                  <a:lnTo>
                    <a:pt x="42662" y="67700"/>
                  </a:lnTo>
                  <a:lnTo>
                    <a:pt x="96868" y="16404"/>
                  </a:lnTo>
                  <a:lnTo>
                    <a:pt x="132557" y="842"/>
                  </a:lnTo>
                  <a:lnTo>
                    <a:pt x="178356" y="0"/>
                  </a:lnTo>
                  <a:lnTo>
                    <a:pt x="202492" y="7479"/>
                  </a:lnTo>
                  <a:lnTo>
                    <a:pt x="237051" y="31344"/>
                  </a:lnTo>
                  <a:lnTo>
                    <a:pt x="259230" y="62850"/>
                  </a:lnTo>
                  <a:lnTo>
                    <a:pt x="269442" y="101821"/>
                  </a:lnTo>
                  <a:lnTo>
                    <a:pt x="272467" y="148593"/>
                  </a:lnTo>
                  <a:lnTo>
                    <a:pt x="266936" y="176075"/>
                  </a:lnTo>
                  <a:lnTo>
                    <a:pt x="244321" y="222314"/>
                  </a:lnTo>
                  <a:lnTo>
                    <a:pt x="227910" y="237696"/>
                  </a:lnTo>
                  <a:lnTo>
                    <a:pt x="218621" y="243436"/>
                  </a:lnTo>
                  <a:lnTo>
                    <a:pt x="214767" y="250772"/>
                  </a:lnTo>
                  <a:lnTo>
                    <a:pt x="214538" y="259172"/>
                  </a:lnTo>
                  <a:lnTo>
                    <a:pt x="228640" y="315354"/>
                  </a:lnTo>
                  <a:lnTo>
                    <a:pt x="239971" y="347692"/>
                  </a:lnTo>
                  <a:lnTo>
                    <a:pt x="276219" y="410326"/>
                  </a:lnTo>
                  <a:lnTo>
                    <a:pt x="298652" y="433154"/>
                  </a:lnTo>
                  <a:lnTo>
                    <a:pt x="307896" y="440422"/>
                  </a:lnTo>
                  <a:lnTo>
                    <a:pt x="330645" y="448497"/>
                  </a:lnTo>
                  <a:lnTo>
                    <a:pt x="352844" y="450916"/>
                  </a:lnTo>
                  <a:lnTo>
                    <a:pt x="379026" y="4444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42265" y="473782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3787" y="137269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7326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11026" y="425781"/>
              <a:ext cx="315855" cy="209001"/>
            </a:xfrm>
            <a:custGeom>
              <a:avLst/>
              <a:gdLst/>
              <a:ahLst/>
              <a:cxnLst/>
              <a:rect l="0" t="0" r="0" b="0"/>
              <a:pathLst>
                <a:path w="315855" h="209001">
                  <a:moveTo>
                    <a:pt x="0" y="16415"/>
                  </a:moveTo>
                  <a:lnTo>
                    <a:pt x="25194" y="70290"/>
                  </a:lnTo>
                  <a:lnTo>
                    <a:pt x="56115" y="132337"/>
                  </a:lnTo>
                  <a:lnTo>
                    <a:pt x="65104" y="153334"/>
                  </a:lnTo>
                  <a:lnTo>
                    <a:pt x="70309" y="157997"/>
                  </a:lnTo>
                  <a:lnTo>
                    <a:pt x="76118" y="158766"/>
                  </a:lnTo>
                  <a:lnTo>
                    <a:pt x="82331" y="156940"/>
                  </a:lnTo>
                  <a:lnTo>
                    <a:pt x="86472" y="151042"/>
                  </a:lnTo>
                  <a:lnTo>
                    <a:pt x="92302" y="120386"/>
                  </a:lnTo>
                  <a:lnTo>
                    <a:pt x="100022" y="59974"/>
                  </a:lnTo>
                  <a:lnTo>
                    <a:pt x="109314" y="27372"/>
                  </a:lnTo>
                  <a:lnTo>
                    <a:pt x="114990" y="21380"/>
                  </a:lnTo>
                  <a:lnTo>
                    <a:pt x="122283" y="18555"/>
                  </a:lnTo>
                  <a:lnTo>
                    <a:pt x="130655" y="17842"/>
                  </a:lnTo>
                  <a:lnTo>
                    <a:pt x="138576" y="20876"/>
                  </a:lnTo>
                  <a:lnTo>
                    <a:pt x="202050" y="76046"/>
                  </a:lnTo>
                  <a:lnTo>
                    <a:pt x="225111" y="83862"/>
                  </a:lnTo>
                  <a:lnTo>
                    <a:pt x="249788" y="86166"/>
                  </a:lnTo>
                  <a:lnTo>
                    <a:pt x="272453" y="83291"/>
                  </a:lnTo>
                  <a:lnTo>
                    <a:pt x="281071" y="78546"/>
                  </a:lnTo>
                  <a:lnTo>
                    <a:pt x="293766" y="63916"/>
                  </a:lnTo>
                  <a:lnTo>
                    <a:pt x="295280" y="55102"/>
                  </a:lnTo>
                  <a:lnTo>
                    <a:pt x="290722" y="35949"/>
                  </a:lnTo>
                  <a:lnTo>
                    <a:pt x="275003" y="11025"/>
                  </a:lnTo>
                  <a:lnTo>
                    <a:pt x="255974" y="2321"/>
                  </a:lnTo>
                  <a:lnTo>
                    <a:pt x="244349" y="0"/>
                  </a:lnTo>
                  <a:lnTo>
                    <a:pt x="222073" y="3661"/>
                  </a:lnTo>
                  <a:lnTo>
                    <a:pt x="192921" y="18875"/>
                  </a:lnTo>
                  <a:lnTo>
                    <a:pt x="184766" y="25074"/>
                  </a:lnTo>
                  <a:lnTo>
                    <a:pt x="175704" y="44440"/>
                  </a:lnTo>
                  <a:lnTo>
                    <a:pt x="169887" y="95001"/>
                  </a:lnTo>
                  <a:lnTo>
                    <a:pt x="174469" y="130557"/>
                  </a:lnTo>
                  <a:lnTo>
                    <a:pt x="188824" y="163319"/>
                  </a:lnTo>
                  <a:lnTo>
                    <a:pt x="207896" y="189664"/>
                  </a:lnTo>
                  <a:lnTo>
                    <a:pt x="233954" y="206698"/>
                  </a:lnTo>
                  <a:lnTo>
                    <a:pt x="253718" y="209000"/>
                  </a:lnTo>
                  <a:lnTo>
                    <a:pt x="315854" y="1954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68994" y="400082"/>
              <a:ext cx="115815" cy="217482"/>
            </a:xfrm>
            <a:custGeom>
              <a:avLst/>
              <a:gdLst/>
              <a:ahLst/>
              <a:cxnLst/>
              <a:rect l="0" t="0" r="0" b="0"/>
              <a:pathLst>
                <a:path w="115815" h="217482">
                  <a:moveTo>
                    <a:pt x="0" y="115814"/>
                  </a:moveTo>
                  <a:lnTo>
                    <a:pt x="17959" y="169689"/>
                  </a:lnTo>
                  <a:lnTo>
                    <a:pt x="29368" y="199237"/>
                  </a:lnTo>
                  <a:lnTo>
                    <a:pt x="42367" y="217481"/>
                  </a:lnTo>
                  <a:lnTo>
                    <a:pt x="17489" y="156965"/>
                  </a:lnTo>
                  <a:lnTo>
                    <a:pt x="3112" y="102039"/>
                  </a:lnTo>
                  <a:lnTo>
                    <a:pt x="2075" y="89083"/>
                  </a:lnTo>
                  <a:lnTo>
                    <a:pt x="7162" y="68449"/>
                  </a:lnTo>
                  <a:lnTo>
                    <a:pt x="11794" y="59671"/>
                  </a:lnTo>
                  <a:lnTo>
                    <a:pt x="26299" y="46798"/>
                  </a:lnTo>
                  <a:lnTo>
                    <a:pt x="79475" y="1313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77811" y="126341"/>
              <a:ext cx="133423" cy="547483"/>
            </a:xfrm>
            <a:custGeom>
              <a:avLst/>
              <a:gdLst/>
              <a:ahLst/>
              <a:cxnLst/>
              <a:rect l="0" t="0" r="0" b="0"/>
              <a:pathLst>
                <a:path w="133423" h="547483">
                  <a:moveTo>
                    <a:pt x="133422" y="0"/>
                  </a:moveTo>
                  <a:lnTo>
                    <a:pt x="90760" y="54115"/>
                  </a:lnTo>
                  <a:lnTo>
                    <a:pt x="48905" y="113885"/>
                  </a:lnTo>
                  <a:lnTo>
                    <a:pt x="21364" y="171888"/>
                  </a:lnTo>
                  <a:lnTo>
                    <a:pt x="8193" y="222116"/>
                  </a:lnTo>
                  <a:lnTo>
                    <a:pt x="0" y="274043"/>
                  </a:lnTo>
                  <a:lnTo>
                    <a:pt x="693" y="320234"/>
                  </a:lnTo>
                  <a:lnTo>
                    <a:pt x="11407" y="378461"/>
                  </a:lnTo>
                  <a:lnTo>
                    <a:pt x="21360" y="429032"/>
                  </a:lnTo>
                  <a:lnTo>
                    <a:pt x="43609" y="481711"/>
                  </a:lnTo>
                  <a:lnTo>
                    <a:pt x="77459" y="531022"/>
                  </a:lnTo>
                  <a:lnTo>
                    <a:pt x="94511" y="540167"/>
                  </a:lnTo>
                  <a:lnTo>
                    <a:pt x="122893" y="547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21761" y="421139"/>
              <a:ext cx="267372" cy="211404"/>
            </a:xfrm>
            <a:custGeom>
              <a:avLst/>
              <a:gdLst/>
              <a:ahLst/>
              <a:cxnLst/>
              <a:rect l="0" t="0" r="0" b="0"/>
              <a:pathLst>
                <a:path w="267372" h="211404">
                  <a:moveTo>
                    <a:pt x="0" y="10529"/>
                  </a:moveTo>
                  <a:lnTo>
                    <a:pt x="0" y="69146"/>
                  </a:lnTo>
                  <a:lnTo>
                    <a:pt x="8406" y="122150"/>
                  </a:lnTo>
                  <a:lnTo>
                    <a:pt x="19128" y="155516"/>
                  </a:lnTo>
                  <a:lnTo>
                    <a:pt x="30339" y="172844"/>
                  </a:lnTo>
                  <a:lnTo>
                    <a:pt x="46239" y="185224"/>
                  </a:lnTo>
                  <a:lnTo>
                    <a:pt x="55393" y="190163"/>
                  </a:lnTo>
                  <a:lnTo>
                    <a:pt x="62665" y="189947"/>
                  </a:lnTo>
                  <a:lnTo>
                    <a:pt x="68683" y="186293"/>
                  </a:lnTo>
                  <a:lnTo>
                    <a:pt x="78489" y="172874"/>
                  </a:lnTo>
                  <a:lnTo>
                    <a:pt x="89417" y="144419"/>
                  </a:lnTo>
                  <a:lnTo>
                    <a:pt x="92383" y="119948"/>
                  </a:lnTo>
                  <a:lnTo>
                    <a:pt x="95514" y="113891"/>
                  </a:lnTo>
                  <a:lnTo>
                    <a:pt x="99941" y="112192"/>
                  </a:lnTo>
                  <a:lnTo>
                    <a:pt x="105232" y="113399"/>
                  </a:lnTo>
                  <a:lnTo>
                    <a:pt x="109929" y="117714"/>
                  </a:lnTo>
                  <a:lnTo>
                    <a:pt x="148185" y="179712"/>
                  </a:lnTo>
                  <a:lnTo>
                    <a:pt x="162956" y="198026"/>
                  </a:lnTo>
                  <a:lnTo>
                    <a:pt x="181220" y="210064"/>
                  </a:lnTo>
                  <a:lnTo>
                    <a:pt x="191003" y="211403"/>
                  </a:lnTo>
                  <a:lnTo>
                    <a:pt x="211233" y="206651"/>
                  </a:lnTo>
                  <a:lnTo>
                    <a:pt x="228802" y="193621"/>
                  </a:lnTo>
                  <a:lnTo>
                    <a:pt x="243240" y="176131"/>
                  </a:lnTo>
                  <a:lnTo>
                    <a:pt x="262040" y="133188"/>
                  </a:lnTo>
                  <a:lnTo>
                    <a:pt x="267371" y="107158"/>
                  </a:lnTo>
                  <a:lnTo>
                    <a:pt x="261261" y="49200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37616" y="434889"/>
              <a:ext cx="147400" cy="178842"/>
            </a:xfrm>
            <a:custGeom>
              <a:avLst/>
              <a:gdLst/>
              <a:ahLst/>
              <a:cxnLst/>
              <a:rect l="0" t="0" r="0" b="0"/>
              <a:pathLst>
                <a:path w="147400" h="178842">
                  <a:moveTo>
                    <a:pt x="0" y="59950"/>
                  </a:moveTo>
                  <a:lnTo>
                    <a:pt x="11179" y="71128"/>
                  </a:lnTo>
                  <a:lnTo>
                    <a:pt x="40487" y="83669"/>
                  </a:lnTo>
                  <a:lnTo>
                    <a:pt x="78807" y="89205"/>
                  </a:lnTo>
                  <a:lnTo>
                    <a:pt x="99757" y="84260"/>
                  </a:lnTo>
                  <a:lnTo>
                    <a:pt x="108618" y="79666"/>
                  </a:lnTo>
                  <a:lnTo>
                    <a:pt x="121585" y="65203"/>
                  </a:lnTo>
                  <a:lnTo>
                    <a:pt x="126680" y="56433"/>
                  </a:lnTo>
                  <a:lnTo>
                    <a:pt x="127737" y="47077"/>
                  </a:lnTo>
                  <a:lnTo>
                    <a:pt x="122673" y="27322"/>
                  </a:lnTo>
                  <a:lnTo>
                    <a:pt x="109503" y="13083"/>
                  </a:lnTo>
                  <a:lnTo>
                    <a:pt x="101078" y="7649"/>
                  </a:lnTo>
                  <a:lnTo>
                    <a:pt x="66864" y="0"/>
                  </a:lnTo>
                  <a:lnTo>
                    <a:pt x="46875" y="4449"/>
                  </a:lnTo>
                  <a:lnTo>
                    <a:pt x="30192" y="15396"/>
                  </a:lnTo>
                  <a:lnTo>
                    <a:pt x="14979" y="31959"/>
                  </a:lnTo>
                  <a:lnTo>
                    <a:pt x="6657" y="54139"/>
                  </a:lnTo>
                  <a:lnTo>
                    <a:pt x="4129" y="78424"/>
                  </a:lnTo>
                  <a:lnTo>
                    <a:pt x="15044" y="133309"/>
                  </a:lnTo>
                  <a:lnTo>
                    <a:pt x="27743" y="151436"/>
                  </a:lnTo>
                  <a:lnTo>
                    <a:pt x="45086" y="166121"/>
                  </a:lnTo>
                  <a:lnTo>
                    <a:pt x="64492" y="176547"/>
                  </a:lnTo>
                  <a:lnTo>
                    <a:pt x="84815" y="178841"/>
                  </a:lnTo>
                  <a:lnTo>
                    <a:pt x="147399" y="1652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46457" y="438019"/>
              <a:ext cx="149302" cy="194090"/>
            </a:xfrm>
            <a:custGeom>
              <a:avLst/>
              <a:gdLst/>
              <a:ahLst/>
              <a:cxnLst/>
              <a:rect l="0" t="0" r="0" b="0"/>
              <a:pathLst>
                <a:path w="149302" h="194090">
                  <a:moveTo>
                    <a:pt x="138600" y="35763"/>
                  </a:moveTo>
                  <a:lnTo>
                    <a:pt x="120619" y="20122"/>
                  </a:lnTo>
                  <a:lnTo>
                    <a:pt x="74447" y="919"/>
                  </a:lnTo>
                  <a:lnTo>
                    <a:pt x="53936" y="0"/>
                  </a:lnTo>
                  <a:lnTo>
                    <a:pt x="34291" y="4660"/>
                  </a:lnTo>
                  <a:lnTo>
                    <a:pt x="17761" y="14531"/>
                  </a:lnTo>
                  <a:lnTo>
                    <a:pt x="5735" y="29836"/>
                  </a:lnTo>
                  <a:lnTo>
                    <a:pt x="890" y="38831"/>
                  </a:lnTo>
                  <a:lnTo>
                    <a:pt x="0" y="47167"/>
                  </a:lnTo>
                  <a:lnTo>
                    <a:pt x="5250" y="62668"/>
                  </a:lnTo>
                  <a:lnTo>
                    <a:pt x="26949" y="84549"/>
                  </a:lnTo>
                  <a:lnTo>
                    <a:pt x="86323" y="112325"/>
                  </a:lnTo>
                  <a:lnTo>
                    <a:pt x="126973" y="128052"/>
                  </a:lnTo>
                  <a:lnTo>
                    <a:pt x="143571" y="139561"/>
                  </a:lnTo>
                  <a:lnTo>
                    <a:pt x="147763" y="147076"/>
                  </a:lnTo>
                  <a:lnTo>
                    <a:pt x="149301" y="164784"/>
                  </a:lnTo>
                  <a:lnTo>
                    <a:pt x="142966" y="181233"/>
                  </a:lnTo>
                  <a:lnTo>
                    <a:pt x="138001" y="188895"/>
                  </a:lnTo>
                  <a:lnTo>
                    <a:pt x="130012" y="192833"/>
                  </a:lnTo>
                  <a:lnTo>
                    <a:pt x="108657" y="194089"/>
                  </a:lnTo>
                  <a:lnTo>
                    <a:pt x="56819" y="186534"/>
                  </a:lnTo>
                  <a:lnTo>
                    <a:pt x="1729" y="1831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05809" y="294797"/>
              <a:ext cx="26647" cy="357970"/>
            </a:xfrm>
            <a:custGeom>
              <a:avLst/>
              <a:gdLst/>
              <a:ahLst/>
              <a:cxnLst/>
              <a:rect l="0" t="0" r="0" b="0"/>
              <a:pathLst>
                <a:path w="26647" h="357970">
                  <a:moveTo>
                    <a:pt x="5590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21680"/>
                  </a:lnTo>
                  <a:lnTo>
                    <a:pt x="6556" y="177214"/>
                  </a:lnTo>
                  <a:lnTo>
                    <a:pt x="13883" y="238556"/>
                  </a:lnTo>
                  <a:lnTo>
                    <a:pt x="21265" y="300456"/>
                  </a:lnTo>
                  <a:lnTo>
                    <a:pt x="26646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16642" y="41061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6" y="8333"/>
                  </a:lnTo>
                  <a:lnTo>
                    <a:pt x="4986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06155" y="436024"/>
              <a:ext cx="147400" cy="187761"/>
            </a:xfrm>
            <a:custGeom>
              <a:avLst/>
              <a:gdLst/>
              <a:ahLst/>
              <a:cxnLst/>
              <a:rect l="0" t="0" r="0" b="0"/>
              <a:pathLst>
                <a:path w="147400" h="187761">
                  <a:moveTo>
                    <a:pt x="0" y="90400"/>
                  </a:moveTo>
                  <a:lnTo>
                    <a:pt x="37478" y="98734"/>
                  </a:lnTo>
                  <a:lnTo>
                    <a:pt x="72326" y="97159"/>
                  </a:lnTo>
                  <a:lnTo>
                    <a:pt x="115542" y="86146"/>
                  </a:lnTo>
                  <a:lnTo>
                    <a:pt x="122652" y="79375"/>
                  </a:lnTo>
                  <a:lnTo>
                    <a:pt x="130551" y="59374"/>
                  </a:lnTo>
                  <a:lnTo>
                    <a:pt x="130318" y="49829"/>
                  </a:lnTo>
                  <a:lnTo>
                    <a:pt x="123819" y="32984"/>
                  </a:lnTo>
                  <a:lnTo>
                    <a:pt x="107007" y="10347"/>
                  </a:lnTo>
                  <a:lnTo>
                    <a:pt x="84604" y="2179"/>
                  </a:lnTo>
                  <a:lnTo>
                    <a:pt x="70440" y="0"/>
                  </a:lnTo>
                  <a:lnTo>
                    <a:pt x="48464" y="3819"/>
                  </a:lnTo>
                  <a:lnTo>
                    <a:pt x="39328" y="8113"/>
                  </a:lnTo>
                  <a:lnTo>
                    <a:pt x="26058" y="22243"/>
                  </a:lnTo>
                  <a:lnTo>
                    <a:pt x="20882" y="30924"/>
                  </a:lnTo>
                  <a:lnTo>
                    <a:pt x="13596" y="71088"/>
                  </a:lnTo>
                  <a:lnTo>
                    <a:pt x="17027" y="108855"/>
                  </a:lnTo>
                  <a:lnTo>
                    <a:pt x="25505" y="128238"/>
                  </a:lnTo>
                  <a:lnTo>
                    <a:pt x="57908" y="173112"/>
                  </a:lnTo>
                  <a:lnTo>
                    <a:pt x="76039" y="184873"/>
                  </a:lnTo>
                  <a:lnTo>
                    <a:pt x="95797" y="187760"/>
                  </a:lnTo>
                  <a:lnTo>
                    <a:pt x="105979" y="186892"/>
                  </a:lnTo>
                  <a:lnTo>
                    <a:pt x="123531" y="179689"/>
                  </a:lnTo>
                  <a:lnTo>
                    <a:pt x="147399" y="1641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91809" y="442196"/>
              <a:ext cx="98617" cy="147874"/>
            </a:xfrm>
            <a:custGeom>
              <a:avLst/>
              <a:gdLst/>
              <a:ahLst/>
              <a:cxnLst/>
              <a:rect l="0" t="0" r="0" b="0"/>
              <a:pathLst>
                <a:path w="98617" h="147874">
                  <a:moveTo>
                    <a:pt x="3859" y="84228"/>
                  </a:moveTo>
                  <a:lnTo>
                    <a:pt x="18513" y="142845"/>
                  </a:lnTo>
                  <a:lnTo>
                    <a:pt x="19478" y="147873"/>
                  </a:lnTo>
                  <a:lnTo>
                    <a:pt x="18951" y="147715"/>
                  </a:lnTo>
                  <a:lnTo>
                    <a:pt x="0" y="87954"/>
                  </a:lnTo>
                  <a:lnTo>
                    <a:pt x="896" y="53747"/>
                  </a:lnTo>
                  <a:lnTo>
                    <a:pt x="8781" y="35196"/>
                  </a:lnTo>
                  <a:lnTo>
                    <a:pt x="14160" y="26974"/>
                  </a:lnTo>
                  <a:lnTo>
                    <a:pt x="22424" y="21492"/>
                  </a:lnTo>
                  <a:lnTo>
                    <a:pt x="84205" y="4256"/>
                  </a:lnTo>
                  <a:lnTo>
                    <a:pt x="9861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55939" y="441662"/>
              <a:ext cx="134528" cy="181873"/>
            </a:xfrm>
            <a:custGeom>
              <a:avLst/>
              <a:gdLst/>
              <a:ahLst/>
              <a:cxnLst/>
              <a:rect l="0" t="0" r="0" b="0"/>
              <a:pathLst>
                <a:path w="134528" h="181873">
                  <a:moveTo>
                    <a:pt x="8185" y="53177"/>
                  </a:moveTo>
                  <a:lnTo>
                    <a:pt x="2596" y="69944"/>
                  </a:lnTo>
                  <a:lnTo>
                    <a:pt x="6640" y="128622"/>
                  </a:lnTo>
                  <a:lnTo>
                    <a:pt x="14048" y="181872"/>
                  </a:lnTo>
                  <a:lnTo>
                    <a:pt x="13263" y="181088"/>
                  </a:lnTo>
                  <a:lnTo>
                    <a:pt x="3599" y="143434"/>
                  </a:lnTo>
                  <a:lnTo>
                    <a:pt x="0" y="82011"/>
                  </a:lnTo>
                  <a:lnTo>
                    <a:pt x="12465" y="22616"/>
                  </a:lnTo>
                  <a:lnTo>
                    <a:pt x="18058" y="14085"/>
                  </a:lnTo>
                  <a:lnTo>
                    <a:pt x="33630" y="1488"/>
                  </a:lnTo>
                  <a:lnTo>
                    <a:pt x="42696" y="0"/>
                  </a:lnTo>
                  <a:lnTo>
                    <a:pt x="62128" y="4586"/>
                  </a:lnTo>
                  <a:lnTo>
                    <a:pt x="79343" y="17543"/>
                  </a:lnTo>
                  <a:lnTo>
                    <a:pt x="115475" y="58493"/>
                  </a:lnTo>
                  <a:lnTo>
                    <a:pt x="128362" y="94396"/>
                  </a:lnTo>
                  <a:lnTo>
                    <a:pt x="133309" y="145330"/>
                  </a:lnTo>
                  <a:lnTo>
                    <a:pt x="134527" y="1795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52897" y="294797"/>
              <a:ext cx="6067" cy="305328"/>
            </a:xfrm>
            <a:custGeom>
              <a:avLst/>
              <a:gdLst/>
              <a:ahLst/>
              <a:cxnLst/>
              <a:rect l="0" t="0" r="0" b="0"/>
              <a:pathLst>
                <a:path w="6067" h="305328">
                  <a:moveTo>
                    <a:pt x="6066" y="0"/>
                  </a:moveTo>
                  <a:lnTo>
                    <a:pt x="2947" y="42692"/>
                  </a:lnTo>
                  <a:lnTo>
                    <a:pt x="0" y="65768"/>
                  </a:lnTo>
                  <a:lnTo>
                    <a:pt x="3749" y="112814"/>
                  </a:lnTo>
                  <a:lnTo>
                    <a:pt x="5380" y="168347"/>
                  </a:lnTo>
                  <a:lnTo>
                    <a:pt x="5930" y="230219"/>
                  </a:lnTo>
                  <a:lnTo>
                    <a:pt x="6026" y="270205"/>
                  </a:lnTo>
                  <a:lnTo>
                    <a:pt x="6066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11565" y="223762"/>
              <a:ext cx="260483" cy="260549"/>
            </a:xfrm>
            <a:custGeom>
              <a:avLst/>
              <a:gdLst/>
              <a:ahLst/>
              <a:cxnLst/>
              <a:rect l="0" t="0" r="0" b="0"/>
              <a:pathLst>
                <a:path w="260483" h="260549">
                  <a:moveTo>
                    <a:pt x="0" y="71035"/>
                  </a:moveTo>
                  <a:lnTo>
                    <a:pt x="57565" y="15810"/>
                  </a:lnTo>
                  <a:lnTo>
                    <a:pt x="75887" y="6326"/>
                  </a:lnTo>
                  <a:lnTo>
                    <a:pt x="117111" y="0"/>
                  </a:lnTo>
                  <a:lnTo>
                    <a:pt x="160781" y="9304"/>
                  </a:lnTo>
                  <a:lnTo>
                    <a:pt x="192178" y="26878"/>
                  </a:lnTo>
                  <a:lnTo>
                    <a:pt x="238263" y="67655"/>
                  </a:lnTo>
                  <a:lnTo>
                    <a:pt x="254000" y="94210"/>
                  </a:lnTo>
                  <a:lnTo>
                    <a:pt x="260482" y="129895"/>
                  </a:lnTo>
                  <a:lnTo>
                    <a:pt x="256814" y="170104"/>
                  </a:lnTo>
                  <a:lnTo>
                    <a:pt x="248280" y="191495"/>
                  </a:lnTo>
                  <a:lnTo>
                    <a:pt x="223737" y="224291"/>
                  </a:lnTo>
                  <a:lnTo>
                    <a:pt x="168456" y="2605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95834" y="292681"/>
              <a:ext cx="189514" cy="339029"/>
            </a:xfrm>
            <a:custGeom>
              <a:avLst/>
              <a:gdLst/>
              <a:ahLst/>
              <a:cxnLst/>
              <a:rect l="0" t="0" r="0" b="0"/>
              <a:pathLst>
                <a:path w="189514" h="339029">
                  <a:moveTo>
                    <a:pt x="0" y="339028"/>
                  </a:moveTo>
                  <a:lnTo>
                    <a:pt x="17958" y="283984"/>
                  </a:lnTo>
                  <a:lnTo>
                    <a:pt x="28547" y="229456"/>
                  </a:lnTo>
                  <a:lnTo>
                    <a:pt x="36574" y="168296"/>
                  </a:lnTo>
                  <a:lnTo>
                    <a:pt x="42189" y="111154"/>
                  </a:lnTo>
                  <a:lnTo>
                    <a:pt x="50231" y="54807"/>
                  </a:lnTo>
                  <a:lnTo>
                    <a:pt x="57755" y="4206"/>
                  </a:lnTo>
                  <a:lnTo>
                    <a:pt x="61900" y="0"/>
                  </a:lnTo>
                  <a:lnTo>
                    <a:pt x="67003" y="705"/>
                  </a:lnTo>
                  <a:lnTo>
                    <a:pt x="72745" y="4685"/>
                  </a:lnTo>
                  <a:lnTo>
                    <a:pt x="82244" y="18466"/>
                  </a:lnTo>
                  <a:lnTo>
                    <a:pt x="113444" y="79447"/>
                  </a:lnTo>
                  <a:lnTo>
                    <a:pt x="134972" y="132685"/>
                  </a:lnTo>
                  <a:lnTo>
                    <a:pt x="154520" y="187092"/>
                  </a:lnTo>
                  <a:lnTo>
                    <a:pt x="180890" y="243674"/>
                  </a:lnTo>
                  <a:lnTo>
                    <a:pt x="189513" y="2863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48477" y="452725"/>
              <a:ext cx="105285" cy="52643"/>
            </a:xfrm>
            <a:custGeom>
              <a:avLst/>
              <a:gdLst/>
              <a:ahLst/>
              <a:cxnLst/>
              <a:rect l="0" t="0" r="0" b="0"/>
              <a:pathLst>
                <a:path w="105285" h="52643">
                  <a:moveTo>
                    <a:pt x="105284" y="52642"/>
                  </a:moveTo>
                  <a:lnTo>
                    <a:pt x="51410" y="251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16933" y="200041"/>
              <a:ext cx="135849" cy="558011"/>
            </a:xfrm>
            <a:custGeom>
              <a:avLst/>
              <a:gdLst/>
              <a:ahLst/>
              <a:cxnLst/>
              <a:rect l="0" t="0" r="0" b="0"/>
              <a:pathLst>
                <a:path w="135849" h="558011">
                  <a:moveTo>
                    <a:pt x="0" y="0"/>
                  </a:moveTo>
                  <a:lnTo>
                    <a:pt x="42661" y="55659"/>
                  </a:lnTo>
                  <a:lnTo>
                    <a:pt x="84516" y="106852"/>
                  </a:lnTo>
                  <a:lnTo>
                    <a:pt x="116819" y="167045"/>
                  </a:lnTo>
                  <a:lnTo>
                    <a:pt x="131696" y="218697"/>
                  </a:lnTo>
                  <a:lnTo>
                    <a:pt x="135848" y="273960"/>
                  </a:lnTo>
                  <a:lnTo>
                    <a:pt x="134076" y="301914"/>
                  </a:lnTo>
                  <a:lnTo>
                    <a:pt x="116994" y="354869"/>
                  </a:lnTo>
                  <a:lnTo>
                    <a:pt x="102008" y="405060"/>
                  </a:lnTo>
                  <a:lnTo>
                    <a:pt x="72142" y="458864"/>
                  </a:lnTo>
                  <a:lnTo>
                    <a:pt x="35352" y="515318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159475" y="1531396"/>
            <a:ext cx="301942" cy="447304"/>
          </a:xfrm>
          <a:custGeom>
            <a:avLst/>
            <a:gdLst/>
            <a:ahLst/>
            <a:cxnLst/>
            <a:rect l="0" t="0" r="0" b="0"/>
            <a:pathLst>
              <a:path w="301942" h="447304">
                <a:moveTo>
                  <a:pt x="46422" y="415718"/>
                </a:moveTo>
                <a:lnTo>
                  <a:pt x="46422" y="357101"/>
                </a:lnTo>
                <a:lnTo>
                  <a:pt x="45253" y="302927"/>
                </a:lnTo>
                <a:lnTo>
                  <a:pt x="38089" y="244046"/>
                </a:lnTo>
                <a:lnTo>
                  <a:pt x="33425" y="193666"/>
                </a:lnTo>
                <a:lnTo>
                  <a:pt x="24634" y="141694"/>
                </a:lnTo>
                <a:lnTo>
                  <a:pt x="14620" y="92370"/>
                </a:lnTo>
                <a:lnTo>
                  <a:pt x="756" y="39371"/>
                </a:lnTo>
                <a:lnTo>
                  <a:pt x="0" y="16825"/>
                </a:lnTo>
                <a:lnTo>
                  <a:pt x="1436" y="5900"/>
                </a:lnTo>
                <a:lnTo>
                  <a:pt x="5903" y="956"/>
                </a:lnTo>
                <a:lnTo>
                  <a:pt x="12391" y="0"/>
                </a:lnTo>
                <a:lnTo>
                  <a:pt x="58015" y="14009"/>
                </a:lnTo>
                <a:lnTo>
                  <a:pt x="115323" y="44421"/>
                </a:lnTo>
                <a:lnTo>
                  <a:pt x="168524" y="71927"/>
                </a:lnTo>
                <a:lnTo>
                  <a:pt x="224848" y="112489"/>
                </a:lnTo>
                <a:lnTo>
                  <a:pt x="266523" y="171643"/>
                </a:lnTo>
                <a:lnTo>
                  <a:pt x="294079" y="225952"/>
                </a:lnTo>
                <a:lnTo>
                  <a:pt x="301941" y="247149"/>
                </a:lnTo>
                <a:lnTo>
                  <a:pt x="301766" y="284403"/>
                </a:lnTo>
                <a:lnTo>
                  <a:pt x="290056" y="330507"/>
                </a:lnTo>
                <a:lnTo>
                  <a:pt x="266427" y="370290"/>
                </a:lnTo>
                <a:lnTo>
                  <a:pt x="251827" y="384999"/>
                </a:lnTo>
                <a:lnTo>
                  <a:pt x="193368" y="411668"/>
                </a:lnTo>
                <a:lnTo>
                  <a:pt x="130611" y="433218"/>
                </a:lnTo>
                <a:lnTo>
                  <a:pt x="88536" y="44730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03532" y="1766663"/>
            <a:ext cx="144775" cy="222756"/>
          </a:xfrm>
          <a:custGeom>
            <a:avLst/>
            <a:gdLst/>
            <a:ahLst/>
            <a:cxnLst/>
            <a:rect l="0" t="0" r="0" b="0"/>
            <a:pathLst>
              <a:path w="144775" h="222756">
                <a:moveTo>
                  <a:pt x="39277" y="96223"/>
                </a:moveTo>
                <a:lnTo>
                  <a:pt x="93152" y="78264"/>
                </a:lnTo>
                <a:lnTo>
                  <a:pt x="122701" y="66855"/>
                </a:lnTo>
                <a:lnTo>
                  <a:pt x="139135" y="55484"/>
                </a:lnTo>
                <a:lnTo>
                  <a:pt x="143284" y="46837"/>
                </a:lnTo>
                <a:lnTo>
                  <a:pt x="144774" y="24750"/>
                </a:lnTo>
                <a:lnTo>
                  <a:pt x="141194" y="15819"/>
                </a:lnTo>
                <a:lnTo>
                  <a:pt x="127857" y="2776"/>
                </a:lnTo>
                <a:lnTo>
                  <a:pt x="119388" y="0"/>
                </a:lnTo>
                <a:lnTo>
                  <a:pt x="100618" y="34"/>
                </a:lnTo>
                <a:lnTo>
                  <a:pt x="83697" y="7069"/>
                </a:lnTo>
                <a:lnTo>
                  <a:pt x="39364" y="38469"/>
                </a:lnTo>
                <a:lnTo>
                  <a:pt x="16946" y="66242"/>
                </a:lnTo>
                <a:lnTo>
                  <a:pt x="6736" y="86407"/>
                </a:lnTo>
                <a:lnTo>
                  <a:pt x="0" y="123080"/>
                </a:lnTo>
                <a:lnTo>
                  <a:pt x="4663" y="146764"/>
                </a:lnTo>
                <a:lnTo>
                  <a:pt x="26721" y="190564"/>
                </a:lnTo>
                <a:lnTo>
                  <a:pt x="52324" y="216852"/>
                </a:lnTo>
                <a:lnTo>
                  <a:pt x="78221" y="222755"/>
                </a:lnTo>
                <a:lnTo>
                  <a:pt x="105719" y="220310"/>
                </a:lnTo>
                <a:lnTo>
                  <a:pt x="144562" y="2015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747790" y="1547031"/>
            <a:ext cx="47704" cy="442197"/>
          </a:xfrm>
          <a:custGeom>
            <a:avLst/>
            <a:gdLst/>
            <a:ahLst/>
            <a:cxnLst/>
            <a:rect l="0" t="0" r="0" b="0"/>
            <a:pathLst>
              <a:path w="47704" h="442197">
                <a:moveTo>
                  <a:pt x="5589" y="0"/>
                </a:moveTo>
                <a:lnTo>
                  <a:pt x="0" y="16767"/>
                </a:lnTo>
                <a:lnTo>
                  <a:pt x="3272" y="64620"/>
                </a:lnTo>
                <a:lnTo>
                  <a:pt x="6073" y="119362"/>
                </a:lnTo>
                <a:lnTo>
                  <a:pt x="13792" y="180036"/>
                </a:lnTo>
                <a:lnTo>
                  <a:pt x="22318" y="241297"/>
                </a:lnTo>
                <a:lnTo>
                  <a:pt x="26534" y="294673"/>
                </a:lnTo>
                <a:lnTo>
                  <a:pt x="37846" y="348455"/>
                </a:lnTo>
                <a:lnTo>
                  <a:pt x="45756" y="403793"/>
                </a:lnTo>
                <a:lnTo>
                  <a:pt x="47703" y="4421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872402" y="1809687"/>
            <a:ext cx="165248" cy="199173"/>
          </a:xfrm>
          <a:custGeom>
            <a:avLst/>
            <a:gdLst/>
            <a:ahLst/>
            <a:cxnLst/>
            <a:rect l="0" t="0" r="0" b="0"/>
            <a:pathLst>
              <a:path w="165248" h="199173">
                <a:moveTo>
                  <a:pt x="91547" y="105841"/>
                </a:moveTo>
                <a:lnTo>
                  <a:pt x="97136" y="89074"/>
                </a:lnTo>
                <a:lnTo>
                  <a:pt x="95023" y="56289"/>
                </a:lnTo>
                <a:lnTo>
                  <a:pt x="86988" y="22529"/>
                </a:lnTo>
                <a:lnTo>
                  <a:pt x="81489" y="14035"/>
                </a:lnTo>
                <a:lnTo>
                  <a:pt x="66020" y="1477"/>
                </a:lnTo>
                <a:lnTo>
                  <a:pt x="58151" y="0"/>
                </a:lnTo>
                <a:lnTo>
                  <a:pt x="50566" y="1355"/>
                </a:lnTo>
                <a:lnTo>
                  <a:pt x="43169" y="4598"/>
                </a:lnTo>
                <a:lnTo>
                  <a:pt x="31831" y="17561"/>
                </a:lnTo>
                <a:lnTo>
                  <a:pt x="7622" y="74824"/>
                </a:lnTo>
                <a:lnTo>
                  <a:pt x="0" y="109129"/>
                </a:lnTo>
                <a:lnTo>
                  <a:pt x="861" y="145810"/>
                </a:lnTo>
                <a:lnTo>
                  <a:pt x="11633" y="189645"/>
                </a:lnTo>
                <a:lnTo>
                  <a:pt x="17214" y="195636"/>
                </a:lnTo>
                <a:lnTo>
                  <a:pt x="24444" y="198459"/>
                </a:lnTo>
                <a:lnTo>
                  <a:pt x="32774" y="199172"/>
                </a:lnTo>
                <a:lnTo>
                  <a:pt x="39497" y="196138"/>
                </a:lnTo>
                <a:lnTo>
                  <a:pt x="50086" y="183408"/>
                </a:lnTo>
                <a:lnTo>
                  <a:pt x="73749" y="120724"/>
                </a:lnTo>
                <a:lnTo>
                  <a:pt x="74668" y="97248"/>
                </a:lnTo>
                <a:lnTo>
                  <a:pt x="73517" y="83305"/>
                </a:lnTo>
                <a:lnTo>
                  <a:pt x="97017" y="127293"/>
                </a:lnTo>
                <a:lnTo>
                  <a:pt x="109966" y="143061"/>
                </a:lnTo>
                <a:lnTo>
                  <a:pt x="135999" y="159503"/>
                </a:lnTo>
                <a:lnTo>
                  <a:pt x="165247" y="1690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1048177" y="1810243"/>
            <a:ext cx="252685" cy="186574"/>
          </a:xfrm>
          <a:custGeom>
            <a:avLst/>
            <a:gdLst/>
            <a:ahLst/>
            <a:cxnLst/>
            <a:rect l="0" t="0" r="0" b="0"/>
            <a:pathLst>
              <a:path w="252685" h="186574">
                <a:moveTo>
                  <a:pt x="0" y="21057"/>
                </a:moveTo>
                <a:lnTo>
                  <a:pt x="3120" y="78321"/>
                </a:lnTo>
                <a:lnTo>
                  <a:pt x="14655" y="133624"/>
                </a:lnTo>
                <a:lnTo>
                  <a:pt x="30339" y="161905"/>
                </a:lnTo>
                <a:lnTo>
                  <a:pt x="49804" y="185102"/>
                </a:lnTo>
                <a:lnTo>
                  <a:pt x="56599" y="186573"/>
                </a:lnTo>
                <a:lnTo>
                  <a:pt x="63469" y="184043"/>
                </a:lnTo>
                <a:lnTo>
                  <a:pt x="70389" y="178847"/>
                </a:lnTo>
                <a:lnTo>
                  <a:pt x="81197" y="160596"/>
                </a:lnTo>
                <a:lnTo>
                  <a:pt x="90739" y="124013"/>
                </a:lnTo>
                <a:lnTo>
                  <a:pt x="92078" y="110752"/>
                </a:lnTo>
                <a:lnTo>
                  <a:pt x="94141" y="105420"/>
                </a:lnTo>
                <a:lnTo>
                  <a:pt x="96686" y="105375"/>
                </a:lnTo>
                <a:lnTo>
                  <a:pt x="102633" y="114684"/>
                </a:lnTo>
                <a:lnTo>
                  <a:pt x="125026" y="159165"/>
                </a:lnTo>
                <a:lnTo>
                  <a:pt x="144084" y="173296"/>
                </a:lnTo>
                <a:lnTo>
                  <a:pt x="166983" y="181136"/>
                </a:lnTo>
                <a:lnTo>
                  <a:pt x="188859" y="180720"/>
                </a:lnTo>
                <a:lnTo>
                  <a:pt x="207160" y="173517"/>
                </a:lnTo>
                <a:lnTo>
                  <a:pt x="223092" y="161347"/>
                </a:lnTo>
                <a:lnTo>
                  <a:pt x="237973" y="144240"/>
                </a:lnTo>
                <a:lnTo>
                  <a:pt x="246146" y="118699"/>
                </a:lnTo>
                <a:lnTo>
                  <a:pt x="251393" y="60231"/>
                </a:lnTo>
                <a:lnTo>
                  <a:pt x="25268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1375826" y="1808797"/>
            <a:ext cx="167192" cy="189465"/>
          </a:xfrm>
          <a:custGeom>
            <a:avLst/>
            <a:gdLst/>
            <a:ahLst/>
            <a:cxnLst/>
            <a:rect l="0" t="0" r="0" b="0"/>
            <a:pathLst>
              <a:path w="167192" h="189465">
                <a:moveTo>
                  <a:pt x="114548" y="106731"/>
                </a:moveTo>
                <a:lnTo>
                  <a:pt x="99894" y="48114"/>
                </a:lnTo>
                <a:lnTo>
                  <a:pt x="84210" y="18913"/>
                </a:lnTo>
                <a:lnTo>
                  <a:pt x="68309" y="6090"/>
                </a:lnTo>
                <a:lnTo>
                  <a:pt x="59156" y="1032"/>
                </a:lnTo>
                <a:lnTo>
                  <a:pt x="50714" y="0"/>
                </a:lnTo>
                <a:lnTo>
                  <a:pt x="35095" y="5093"/>
                </a:lnTo>
                <a:lnTo>
                  <a:pt x="13148" y="26703"/>
                </a:lnTo>
                <a:lnTo>
                  <a:pt x="5140" y="51666"/>
                </a:lnTo>
                <a:lnTo>
                  <a:pt x="0" y="109762"/>
                </a:lnTo>
                <a:lnTo>
                  <a:pt x="4699" y="146623"/>
                </a:lnTo>
                <a:lnTo>
                  <a:pt x="19089" y="179772"/>
                </a:lnTo>
                <a:lnTo>
                  <a:pt x="26342" y="185841"/>
                </a:lnTo>
                <a:lnTo>
                  <a:pt x="34687" y="188717"/>
                </a:lnTo>
                <a:lnTo>
                  <a:pt x="43760" y="189464"/>
                </a:lnTo>
                <a:lnTo>
                  <a:pt x="50979" y="186453"/>
                </a:lnTo>
                <a:lnTo>
                  <a:pt x="62118" y="173749"/>
                </a:lnTo>
                <a:lnTo>
                  <a:pt x="82529" y="123789"/>
                </a:lnTo>
                <a:lnTo>
                  <a:pt x="92048" y="67600"/>
                </a:lnTo>
                <a:lnTo>
                  <a:pt x="98890" y="108048"/>
                </a:lnTo>
                <a:lnTo>
                  <a:pt x="119817" y="147935"/>
                </a:lnTo>
                <a:lnTo>
                  <a:pt x="132878" y="164428"/>
                </a:lnTo>
                <a:lnTo>
                  <a:pt x="139636" y="168593"/>
                </a:lnTo>
                <a:lnTo>
                  <a:pt x="146481" y="170199"/>
                </a:lnTo>
                <a:lnTo>
                  <a:pt x="167191" y="16990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1576639" y="1768129"/>
            <a:ext cx="92721" cy="217193"/>
          </a:xfrm>
          <a:custGeom>
            <a:avLst/>
            <a:gdLst/>
            <a:ahLst/>
            <a:cxnLst/>
            <a:rect l="0" t="0" r="0" b="0"/>
            <a:pathLst>
              <a:path w="92721" h="217193">
                <a:moveTo>
                  <a:pt x="8492" y="105285"/>
                </a:moveTo>
                <a:lnTo>
                  <a:pt x="2902" y="122053"/>
                </a:lnTo>
                <a:lnTo>
                  <a:pt x="5016" y="154837"/>
                </a:lnTo>
                <a:lnTo>
                  <a:pt x="17380" y="198261"/>
                </a:lnTo>
                <a:lnTo>
                  <a:pt x="28430" y="215238"/>
                </a:lnTo>
                <a:lnTo>
                  <a:pt x="31142" y="217192"/>
                </a:lnTo>
                <a:lnTo>
                  <a:pt x="31781" y="214984"/>
                </a:lnTo>
                <a:lnTo>
                  <a:pt x="21437" y="162322"/>
                </a:lnTo>
                <a:lnTo>
                  <a:pt x="4838" y="105864"/>
                </a:lnTo>
                <a:lnTo>
                  <a:pt x="0" y="68282"/>
                </a:lnTo>
                <a:lnTo>
                  <a:pt x="5108" y="47505"/>
                </a:lnTo>
                <a:lnTo>
                  <a:pt x="9745" y="38689"/>
                </a:lnTo>
                <a:lnTo>
                  <a:pt x="24257" y="25774"/>
                </a:lnTo>
                <a:lnTo>
                  <a:pt x="70013" y="5301"/>
                </a:lnTo>
                <a:lnTo>
                  <a:pt x="9272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1724280" y="1744462"/>
            <a:ext cx="145591" cy="229860"/>
          </a:xfrm>
          <a:custGeom>
            <a:avLst/>
            <a:gdLst/>
            <a:ahLst/>
            <a:cxnLst/>
            <a:rect l="0" t="0" r="0" b="0"/>
            <a:pathLst>
              <a:path w="145591" h="229860">
                <a:moveTo>
                  <a:pt x="29307" y="86838"/>
                </a:moveTo>
                <a:lnTo>
                  <a:pt x="87923" y="81249"/>
                </a:lnTo>
                <a:lnTo>
                  <a:pt x="122714" y="72184"/>
                </a:lnTo>
                <a:lnTo>
                  <a:pt x="131352" y="66540"/>
                </a:lnTo>
                <a:lnTo>
                  <a:pt x="144070" y="50910"/>
                </a:lnTo>
                <a:lnTo>
                  <a:pt x="145590" y="41829"/>
                </a:lnTo>
                <a:lnTo>
                  <a:pt x="141040" y="22381"/>
                </a:lnTo>
                <a:lnTo>
                  <a:pt x="134211" y="14621"/>
                </a:lnTo>
                <a:lnTo>
                  <a:pt x="114145" y="2879"/>
                </a:lnTo>
                <a:lnTo>
                  <a:pt x="92749" y="0"/>
                </a:lnTo>
                <a:lnTo>
                  <a:pt x="72711" y="3790"/>
                </a:lnTo>
                <a:lnTo>
                  <a:pt x="48276" y="19077"/>
                </a:lnTo>
                <a:lnTo>
                  <a:pt x="27388" y="39595"/>
                </a:lnTo>
                <a:lnTo>
                  <a:pt x="5412" y="87549"/>
                </a:lnTo>
                <a:lnTo>
                  <a:pt x="0" y="124223"/>
                </a:lnTo>
                <a:lnTo>
                  <a:pt x="6577" y="170132"/>
                </a:lnTo>
                <a:lnTo>
                  <a:pt x="12575" y="191708"/>
                </a:lnTo>
                <a:lnTo>
                  <a:pt x="25380" y="209876"/>
                </a:lnTo>
                <a:lnTo>
                  <a:pt x="33708" y="217996"/>
                </a:lnTo>
                <a:lnTo>
                  <a:pt x="55439" y="227019"/>
                </a:lnTo>
                <a:lnTo>
                  <a:pt x="79526" y="229859"/>
                </a:lnTo>
                <a:lnTo>
                  <a:pt x="120465" y="225270"/>
                </a:lnTo>
                <a:lnTo>
                  <a:pt x="145120" y="2237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284951" y="1536502"/>
            <a:ext cx="34759" cy="431670"/>
          </a:xfrm>
          <a:custGeom>
            <a:avLst/>
            <a:gdLst/>
            <a:ahLst/>
            <a:cxnLst/>
            <a:rect l="0" t="0" r="0" b="0"/>
            <a:pathLst>
              <a:path w="34759" h="431670">
                <a:moveTo>
                  <a:pt x="5589" y="0"/>
                </a:moveTo>
                <a:lnTo>
                  <a:pt x="0" y="22357"/>
                </a:lnTo>
                <a:lnTo>
                  <a:pt x="10507" y="81409"/>
                </a:lnTo>
                <a:lnTo>
                  <a:pt x="15625" y="135645"/>
                </a:lnTo>
                <a:lnTo>
                  <a:pt x="24122" y="196550"/>
                </a:lnTo>
                <a:lnTo>
                  <a:pt x="29018" y="254769"/>
                </a:lnTo>
                <a:lnTo>
                  <a:pt x="34758" y="313353"/>
                </a:lnTo>
                <a:lnTo>
                  <a:pt x="33339" y="364637"/>
                </a:lnTo>
                <a:lnTo>
                  <a:pt x="28629" y="403229"/>
                </a:lnTo>
                <a:lnTo>
                  <a:pt x="26646" y="4316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2153670" y="1488070"/>
            <a:ext cx="389555" cy="525485"/>
          </a:xfrm>
          <a:custGeom>
            <a:avLst/>
            <a:gdLst/>
            <a:ahLst/>
            <a:cxnLst/>
            <a:rect l="0" t="0" r="0" b="0"/>
            <a:pathLst>
              <a:path w="389555" h="525485">
                <a:moveTo>
                  <a:pt x="0" y="132660"/>
                </a:moveTo>
                <a:lnTo>
                  <a:pt x="19127" y="70402"/>
                </a:lnTo>
                <a:lnTo>
                  <a:pt x="49803" y="31467"/>
                </a:lnTo>
                <a:lnTo>
                  <a:pt x="81567" y="10000"/>
                </a:lnTo>
                <a:lnTo>
                  <a:pt x="126203" y="0"/>
                </a:lnTo>
                <a:lnTo>
                  <a:pt x="165295" y="2626"/>
                </a:lnTo>
                <a:lnTo>
                  <a:pt x="217181" y="22400"/>
                </a:lnTo>
                <a:lnTo>
                  <a:pt x="267635" y="55720"/>
                </a:lnTo>
                <a:lnTo>
                  <a:pt x="296625" y="91986"/>
                </a:lnTo>
                <a:lnTo>
                  <a:pt x="309637" y="123728"/>
                </a:lnTo>
                <a:lnTo>
                  <a:pt x="312843" y="161079"/>
                </a:lnTo>
                <a:lnTo>
                  <a:pt x="306547" y="222060"/>
                </a:lnTo>
                <a:lnTo>
                  <a:pt x="300099" y="257415"/>
                </a:lnTo>
                <a:lnTo>
                  <a:pt x="285190" y="284528"/>
                </a:lnTo>
                <a:lnTo>
                  <a:pt x="265954" y="307380"/>
                </a:lnTo>
                <a:lnTo>
                  <a:pt x="239848" y="323379"/>
                </a:lnTo>
                <a:lnTo>
                  <a:pt x="216953" y="325439"/>
                </a:lnTo>
                <a:lnTo>
                  <a:pt x="204297" y="324350"/>
                </a:lnTo>
                <a:lnTo>
                  <a:pt x="198199" y="327134"/>
                </a:lnTo>
                <a:lnTo>
                  <a:pt x="196473" y="332499"/>
                </a:lnTo>
                <a:lnTo>
                  <a:pt x="197663" y="339586"/>
                </a:lnTo>
                <a:lnTo>
                  <a:pt x="205223" y="353698"/>
                </a:lnTo>
                <a:lnTo>
                  <a:pt x="219514" y="377917"/>
                </a:lnTo>
                <a:lnTo>
                  <a:pt x="239607" y="435102"/>
                </a:lnTo>
                <a:lnTo>
                  <a:pt x="264095" y="476411"/>
                </a:lnTo>
                <a:lnTo>
                  <a:pt x="297052" y="507448"/>
                </a:lnTo>
                <a:lnTo>
                  <a:pt x="327051" y="523428"/>
                </a:lnTo>
                <a:lnTo>
                  <a:pt x="347737" y="525484"/>
                </a:lnTo>
                <a:lnTo>
                  <a:pt x="389554" y="52221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2553753" y="1841829"/>
            <a:ext cx="31586" cy="168457"/>
          </a:xfrm>
          <a:custGeom>
            <a:avLst/>
            <a:gdLst/>
            <a:ahLst/>
            <a:cxnLst/>
            <a:rect l="0" t="0" r="0" b="0"/>
            <a:pathLst>
              <a:path w="31586" h="168457">
                <a:moveTo>
                  <a:pt x="0" y="0"/>
                </a:moveTo>
                <a:lnTo>
                  <a:pt x="11452" y="54144"/>
                </a:lnTo>
                <a:lnTo>
                  <a:pt x="24749" y="109091"/>
                </a:lnTo>
                <a:lnTo>
                  <a:pt x="31585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2543224" y="1694430"/>
            <a:ext cx="10529" cy="21058"/>
          </a:xfrm>
          <a:custGeom>
            <a:avLst/>
            <a:gdLst/>
            <a:ahLst/>
            <a:cxnLst/>
            <a:rect l="0" t="0" r="0" b="0"/>
            <a:pathLst>
              <a:path w="10529" h="21058">
                <a:moveTo>
                  <a:pt x="10528" y="21057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2627452" y="1778658"/>
            <a:ext cx="147400" cy="194770"/>
          </a:xfrm>
          <a:custGeom>
            <a:avLst/>
            <a:gdLst/>
            <a:ahLst/>
            <a:cxnLst/>
            <a:rect l="0" t="0" r="0" b="0"/>
            <a:pathLst>
              <a:path w="147400" h="194770">
                <a:moveTo>
                  <a:pt x="0" y="0"/>
                </a:moveTo>
                <a:lnTo>
                  <a:pt x="35917" y="61110"/>
                </a:lnTo>
                <a:lnTo>
                  <a:pt x="70298" y="121131"/>
                </a:lnTo>
                <a:lnTo>
                  <a:pt x="102180" y="178298"/>
                </a:lnTo>
                <a:lnTo>
                  <a:pt x="106724" y="189055"/>
                </a:lnTo>
                <a:lnTo>
                  <a:pt x="112093" y="193887"/>
                </a:lnTo>
                <a:lnTo>
                  <a:pt x="118013" y="194769"/>
                </a:lnTo>
                <a:lnTo>
                  <a:pt x="124299" y="193017"/>
                </a:lnTo>
                <a:lnTo>
                  <a:pt x="128489" y="185999"/>
                </a:lnTo>
                <a:lnTo>
                  <a:pt x="135215" y="135829"/>
                </a:lnTo>
                <a:lnTo>
                  <a:pt x="142133" y="80513"/>
                </a:lnTo>
                <a:lnTo>
                  <a:pt x="141492" y="19860"/>
                </a:lnTo>
                <a:lnTo>
                  <a:pt x="14739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2827493" y="1797345"/>
            <a:ext cx="178986" cy="220242"/>
          </a:xfrm>
          <a:custGeom>
            <a:avLst/>
            <a:gdLst/>
            <a:ahLst/>
            <a:cxnLst/>
            <a:rect l="0" t="0" r="0" b="0"/>
            <a:pathLst>
              <a:path w="178986" h="220242">
                <a:moveTo>
                  <a:pt x="0" y="55012"/>
                </a:moveTo>
                <a:lnTo>
                  <a:pt x="37087" y="89759"/>
                </a:lnTo>
                <a:lnTo>
                  <a:pt x="55088" y="98921"/>
                </a:lnTo>
                <a:lnTo>
                  <a:pt x="77906" y="100653"/>
                </a:lnTo>
                <a:lnTo>
                  <a:pt x="101305" y="96354"/>
                </a:lnTo>
                <a:lnTo>
                  <a:pt x="119504" y="86644"/>
                </a:lnTo>
                <a:lnTo>
                  <a:pt x="125293" y="78440"/>
                </a:lnTo>
                <a:lnTo>
                  <a:pt x="131725" y="56846"/>
                </a:lnTo>
                <a:lnTo>
                  <a:pt x="128345" y="34770"/>
                </a:lnTo>
                <a:lnTo>
                  <a:pt x="124168" y="23970"/>
                </a:lnTo>
                <a:lnTo>
                  <a:pt x="110168" y="8850"/>
                </a:lnTo>
                <a:lnTo>
                  <a:pt x="101521" y="3180"/>
                </a:lnTo>
                <a:lnTo>
                  <a:pt x="79436" y="0"/>
                </a:lnTo>
                <a:lnTo>
                  <a:pt x="66995" y="790"/>
                </a:lnTo>
                <a:lnTo>
                  <a:pt x="46933" y="11026"/>
                </a:lnTo>
                <a:lnTo>
                  <a:pt x="38308" y="18669"/>
                </a:lnTo>
                <a:lnTo>
                  <a:pt x="28724" y="42759"/>
                </a:lnTo>
                <a:lnTo>
                  <a:pt x="25635" y="70623"/>
                </a:lnTo>
                <a:lnTo>
                  <a:pt x="36160" y="133584"/>
                </a:lnTo>
                <a:lnTo>
                  <a:pt x="70900" y="192849"/>
                </a:lnTo>
                <a:lnTo>
                  <a:pt x="87663" y="207130"/>
                </a:lnTo>
                <a:lnTo>
                  <a:pt x="107982" y="216207"/>
                </a:lnTo>
                <a:lnTo>
                  <a:pt x="132610" y="220241"/>
                </a:lnTo>
                <a:lnTo>
                  <a:pt x="142219" y="217807"/>
                </a:lnTo>
                <a:lnTo>
                  <a:pt x="149795" y="212675"/>
                </a:lnTo>
                <a:lnTo>
                  <a:pt x="178985" y="1813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3033735" y="1757601"/>
            <a:ext cx="151728" cy="256201"/>
          </a:xfrm>
          <a:custGeom>
            <a:avLst/>
            <a:gdLst/>
            <a:ahLst/>
            <a:cxnLst/>
            <a:rect l="0" t="0" r="0" b="0"/>
            <a:pathLst>
              <a:path w="151728" h="256201">
                <a:moveTo>
                  <a:pt x="4328" y="105285"/>
                </a:moveTo>
                <a:lnTo>
                  <a:pt x="22286" y="168712"/>
                </a:lnTo>
                <a:lnTo>
                  <a:pt x="50205" y="231649"/>
                </a:lnTo>
                <a:lnTo>
                  <a:pt x="60685" y="256200"/>
                </a:lnTo>
                <a:lnTo>
                  <a:pt x="59402" y="250737"/>
                </a:lnTo>
                <a:lnTo>
                  <a:pt x="27876" y="193357"/>
                </a:lnTo>
                <a:lnTo>
                  <a:pt x="9023" y="140922"/>
                </a:lnTo>
                <a:lnTo>
                  <a:pt x="0" y="106485"/>
                </a:lnTo>
                <a:lnTo>
                  <a:pt x="1625" y="84761"/>
                </a:lnTo>
                <a:lnTo>
                  <a:pt x="14706" y="52800"/>
                </a:lnTo>
                <a:lnTo>
                  <a:pt x="33117" y="37894"/>
                </a:lnTo>
                <a:lnTo>
                  <a:pt x="95424" y="14868"/>
                </a:lnTo>
                <a:lnTo>
                  <a:pt x="15172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3374975" y="1778658"/>
            <a:ext cx="94758" cy="10529"/>
          </a:xfrm>
          <a:custGeom>
            <a:avLst/>
            <a:gdLst/>
            <a:ahLst/>
            <a:cxnLst/>
            <a:rect l="0" t="0" r="0" b="0"/>
            <a:pathLst>
              <a:path w="94758" h="10529">
                <a:moveTo>
                  <a:pt x="94757" y="0"/>
                </a:moveTo>
                <a:lnTo>
                  <a:pt x="57279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295476" y="3177366"/>
            <a:ext cx="2218993" cy="553838"/>
            <a:chOff x="295476" y="3177366"/>
            <a:chExt cx="2218993" cy="553838"/>
          </a:xfrm>
        </p:grpSpPr>
        <p:sp>
          <p:nvSpPr>
            <p:cNvPr id="49" name="Freeform 48"/>
            <p:cNvSpPr/>
            <p:nvPr/>
          </p:nvSpPr>
          <p:spPr>
            <a:xfrm>
              <a:off x="295476" y="3309006"/>
              <a:ext cx="384127" cy="422198"/>
            </a:xfrm>
            <a:custGeom>
              <a:avLst/>
              <a:gdLst/>
              <a:ahLst/>
              <a:cxnLst/>
              <a:rect l="0" t="0" r="0" b="0"/>
              <a:pathLst>
                <a:path w="384127" h="422198">
                  <a:moveTo>
                    <a:pt x="176463" y="18130"/>
                  </a:moveTo>
                  <a:lnTo>
                    <a:pt x="165285" y="6952"/>
                  </a:lnTo>
                  <a:lnTo>
                    <a:pt x="147319" y="1464"/>
                  </a:lnTo>
                  <a:lnTo>
                    <a:pt x="135977" y="0"/>
                  </a:lnTo>
                  <a:lnTo>
                    <a:pt x="114016" y="4614"/>
                  </a:lnTo>
                  <a:lnTo>
                    <a:pt x="71321" y="26639"/>
                  </a:lnTo>
                  <a:lnTo>
                    <a:pt x="45225" y="52237"/>
                  </a:lnTo>
                  <a:lnTo>
                    <a:pt x="16620" y="105810"/>
                  </a:lnTo>
                  <a:lnTo>
                    <a:pt x="5986" y="134308"/>
                  </a:lnTo>
                  <a:lnTo>
                    <a:pt x="0" y="187474"/>
                  </a:lnTo>
                  <a:lnTo>
                    <a:pt x="1096" y="248546"/>
                  </a:lnTo>
                  <a:lnTo>
                    <a:pt x="12232" y="305670"/>
                  </a:lnTo>
                  <a:lnTo>
                    <a:pt x="33436" y="342363"/>
                  </a:lnTo>
                  <a:lnTo>
                    <a:pt x="73949" y="385421"/>
                  </a:lnTo>
                  <a:lnTo>
                    <a:pt x="94637" y="398959"/>
                  </a:lnTo>
                  <a:lnTo>
                    <a:pt x="154105" y="421036"/>
                  </a:lnTo>
                  <a:lnTo>
                    <a:pt x="175885" y="422197"/>
                  </a:lnTo>
                  <a:lnTo>
                    <a:pt x="218463" y="413411"/>
                  </a:lnTo>
                  <a:lnTo>
                    <a:pt x="259499" y="392005"/>
                  </a:lnTo>
                  <a:lnTo>
                    <a:pt x="291348" y="362127"/>
                  </a:lnTo>
                  <a:lnTo>
                    <a:pt x="339523" y="302098"/>
                  </a:lnTo>
                  <a:lnTo>
                    <a:pt x="368992" y="248548"/>
                  </a:lnTo>
                  <a:lnTo>
                    <a:pt x="381168" y="209755"/>
                  </a:lnTo>
                  <a:lnTo>
                    <a:pt x="384126" y="169794"/>
                  </a:lnTo>
                  <a:lnTo>
                    <a:pt x="372150" y="113449"/>
                  </a:lnTo>
                  <a:lnTo>
                    <a:pt x="357621" y="72054"/>
                  </a:lnTo>
                  <a:lnTo>
                    <a:pt x="338804" y="47626"/>
                  </a:lnTo>
                  <a:lnTo>
                    <a:pt x="311522" y="26740"/>
                  </a:lnTo>
                  <a:lnTo>
                    <a:pt x="260453" y="4764"/>
                  </a:lnTo>
                  <a:lnTo>
                    <a:pt x="223446" y="494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0672" y="3253437"/>
              <a:ext cx="195579" cy="452144"/>
            </a:xfrm>
            <a:custGeom>
              <a:avLst/>
              <a:gdLst/>
              <a:ahLst/>
              <a:cxnLst/>
              <a:rect l="0" t="0" r="0" b="0"/>
              <a:pathLst>
                <a:path w="195579" h="452144">
                  <a:moveTo>
                    <a:pt x="6065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2" y="152728"/>
                  </a:lnTo>
                  <a:lnTo>
                    <a:pt x="13241" y="205260"/>
                  </a:lnTo>
                  <a:lnTo>
                    <a:pt x="16770" y="261249"/>
                  </a:lnTo>
                  <a:lnTo>
                    <a:pt x="24731" y="316507"/>
                  </a:lnTo>
                  <a:lnTo>
                    <a:pt x="34043" y="378895"/>
                  </a:lnTo>
                  <a:lnTo>
                    <a:pt x="36938" y="432336"/>
                  </a:lnTo>
                  <a:lnTo>
                    <a:pt x="36164" y="451852"/>
                  </a:lnTo>
                  <a:lnTo>
                    <a:pt x="34320" y="452143"/>
                  </a:lnTo>
                  <a:lnTo>
                    <a:pt x="31921" y="448828"/>
                  </a:lnTo>
                  <a:lnTo>
                    <a:pt x="32375" y="435785"/>
                  </a:lnTo>
                  <a:lnTo>
                    <a:pt x="38126" y="381475"/>
                  </a:lnTo>
                  <a:lnTo>
                    <a:pt x="52214" y="326706"/>
                  </a:lnTo>
                  <a:lnTo>
                    <a:pt x="67001" y="285503"/>
                  </a:lnTo>
                  <a:lnTo>
                    <a:pt x="78381" y="268830"/>
                  </a:lnTo>
                  <a:lnTo>
                    <a:pt x="87031" y="264618"/>
                  </a:lnTo>
                  <a:lnTo>
                    <a:pt x="109121" y="263057"/>
                  </a:lnTo>
                  <a:lnTo>
                    <a:pt x="142275" y="274345"/>
                  </a:lnTo>
                  <a:lnTo>
                    <a:pt x="157460" y="289217"/>
                  </a:lnTo>
                  <a:lnTo>
                    <a:pt x="182330" y="327361"/>
                  </a:lnTo>
                  <a:lnTo>
                    <a:pt x="186571" y="347875"/>
                  </a:lnTo>
                  <a:lnTo>
                    <a:pt x="188620" y="379155"/>
                  </a:lnTo>
                  <a:lnTo>
                    <a:pt x="19557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61535" y="3513876"/>
              <a:ext cx="73701" cy="34360"/>
            </a:xfrm>
            <a:custGeom>
              <a:avLst/>
              <a:gdLst/>
              <a:ahLst/>
              <a:cxnLst/>
              <a:rect l="0" t="0" r="0" b="0"/>
              <a:pathLst>
                <a:path w="73701" h="34360">
                  <a:moveTo>
                    <a:pt x="73700" y="13302"/>
                  </a:moveTo>
                  <a:lnTo>
                    <a:pt x="62521" y="2124"/>
                  </a:lnTo>
                  <a:lnTo>
                    <a:pt x="55719" y="0"/>
                  </a:lnTo>
                  <a:lnTo>
                    <a:pt x="38802" y="761"/>
                  </a:lnTo>
                  <a:lnTo>
                    <a:pt x="22705" y="8118"/>
                  </a:lnTo>
                  <a:lnTo>
                    <a:pt x="10091" y="18017"/>
                  </a:lnTo>
                  <a:lnTo>
                    <a:pt x="0" y="34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92775" y="3516649"/>
              <a:ext cx="26647" cy="136872"/>
            </a:xfrm>
            <a:custGeom>
              <a:avLst/>
              <a:gdLst/>
              <a:ahLst/>
              <a:cxnLst/>
              <a:rect l="0" t="0" r="0" b="0"/>
              <a:pathLst>
                <a:path w="26647" h="13687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8" y="91829"/>
                  </a:lnTo>
                  <a:lnTo>
                    <a:pt x="2664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56250" y="34008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62812" y="3474535"/>
              <a:ext cx="164433" cy="189919"/>
            </a:xfrm>
            <a:custGeom>
              <a:avLst/>
              <a:gdLst/>
              <a:ahLst/>
              <a:cxnLst/>
              <a:rect l="0" t="0" r="0" b="0"/>
              <a:pathLst>
                <a:path w="164433" h="189919">
                  <a:moveTo>
                    <a:pt x="82951" y="31586"/>
                  </a:moveTo>
                  <a:lnTo>
                    <a:pt x="60595" y="31586"/>
                  </a:lnTo>
                  <a:lnTo>
                    <a:pt x="43379" y="37825"/>
                  </a:lnTo>
                  <a:lnTo>
                    <a:pt x="13263" y="60894"/>
                  </a:lnTo>
                  <a:lnTo>
                    <a:pt x="5185" y="80487"/>
                  </a:lnTo>
                  <a:lnTo>
                    <a:pt x="0" y="131192"/>
                  </a:lnTo>
                  <a:lnTo>
                    <a:pt x="5530" y="155404"/>
                  </a:lnTo>
                  <a:lnTo>
                    <a:pt x="10280" y="166774"/>
                  </a:lnTo>
                  <a:lnTo>
                    <a:pt x="24917" y="182527"/>
                  </a:lnTo>
                  <a:lnTo>
                    <a:pt x="33733" y="188365"/>
                  </a:lnTo>
                  <a:lnTo>
                    <a:pt x="43120" y="189918"/>
                  </a:lnTo>
                  <a:lnTo>
                    <a:pt x="93780" y="175298"/>
                  </a:lnTo>
                  <a:lnTo>
                    <a:pt x="111551" y="162138"/>
                  </a:lnTo>
                  <a:lnTo>
                    <a:pt x="148069" y="122218"/>
                  </a:lnTo>
                  <a:lnTo>
                    <a:pt x="157906" y="103452"/>
                  </a:lnTo>
                  <a:lnTo>
                    <a:pt x="164432" y="67568"/>
                  </a:lnTo>
                  <a:lnTo>
                    <a:pt x="159719" y="47188"/>
                  </a:lnTo>
                  <a:lnTo>
                    <a:pt x="148656" y="30332"/>
                  </a:lnTo>
                  <a:lnTo>
                    <a:pt x="132040" y="15041"/>
                  </a:lnTo>
                  <a:lnTo>
                    <a:pt x="112957" y="6685"/>
                  </a:lnTo>
                  <a:lnTo>
                    <a:pt x="829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09017" y="319026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6066" y="46923"/>
                  </a:lnTo>
                  <a:lnTo>
                    <a:pt x="1545" y="106105"/>
                  </a:lnTo>
                  <a:lnTo>
                    <a:pt x="458" y="168699"/>
                  </a:lnTo>
                  <a:lnTo>
                    <a:pt x="3255" y="231699"/>
                  </a:lnTo>
                  <a:lnTo>
                    <a:pt x="8374" y="291700"/>
                  </a:lnTo>
                  <a:lnTo>
                    <a:pt x="9890" y="343403"/>
                  </a:lnTo>
                  <a:lnTo>
                    <a:pt x="17680" y="405184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61618" y="3177366"/>
              <a:ext cx="400084" cy="476155"/>
            </a:xfrm>
            <a:custGeom>
              <a:avLst/>
              <a:gdLst/>
              <a:ahLst/>
              <a:cxnLst/>
              <a:rect l="0" t="0" r="0" b="0"/>
              <a:pathLst>
                <a:path w="400084" h="476155">
                  <a:moveTo>
                    <a:pt x="0" y="128713"/>
                  </a:moveTo>
                  <a:lnTo>
                    <a:pt x="9576" y="104667"/>
                  </a:lnTo>
                  <a:lnTo>
                    <a:pt x="39404" y="69120"/>
                  </a:lnTo>
                  <a:lnTo>
                    <a:pt x="75244" y="42159"/>
                  </a:lnTo>
                  <a:lnTo>
                    <a:pt x="126546" y="14948"/>
                  </a:lnTo>
                  <a:lnTo>
                    <a:pt x="169166" y="509"/>
                  </a:lnTo>
                  <a:lnTo>
                    <a:pt x="207661" y="0"/>
                  </a:lnTo>
                  <a:lnTo>
                    <a:pt x="241294" y="12847"/>
                  </a:lnTo>
                  <a:lnTo>
                    <a:pt x="267897" y="31472"/>
                  </a:lnTo>
                  <a:lnTo>
                    <a:pt x="290597" y="57397"/>
                  </a:lnTo>
                  <a:lnTo>
                    <a:pt x="298780" y="80249"/>
                  </a:lnTo>
                  <a:lnTo>
                    <a:pt x="304033" y="138637"/>
                  </a:lnTo>
                  <a:lnTo>
                    <a:pt x="299354" y="178057"/>
                  </a:lnTo>
                  <a:lnTo>
                    <a:pt x="284970" y="211964"/>
                  </a:lnTo>
                  <a:lnTo>
                    <a:pt x="265890" y="238648"/>
                  </a:lnTo>
                  <a:lnTo>
                    <a:pt x="239829" y="261372"/>
                  </a:lnTo>
                  <a:lnTo>
                    <a:pt x="230076" y="265116"/>
                  </a:lnTo>
                  <a:lnTo>
                    <a:pt x="209881" y="266156"/>
                  </a:lnTo>
                  <a:lnTo>
                    <a:pt x="206601" y="269474"/>
                  </a:lnTo>
                  <a:lnTo>
                    <a:pt x="207924" y="275196"/>
                  </a:lnTo>
                  <a:lnTo>
                    <a:pt x="251181" y="337932"/>
                  </a:lnTo>
                  <a:lnTo>
                    <a:pt x="294817" y="398983"/>
                  </a:lnTo>
                  <a:lnTo>
                    <a:pt x="332943" y="449051"/>
                  </a:lnTo>
                  <a:lnTo>
                    <a:pt x="359913" y="466303"/>
                  </a:lnTo>
                  <a:lnTo>
                    <a:pt x="400083" y="476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66164" y="3495592"/>
              <a:ext cx="16595" cy="115815"/>
            </a:xfrm>
            <a:custGeom>
              <a:avLst/>
              <a:gdLst/>
              <a:ahLst/>
              <a:cxnLst/>
              <a:rect l="0" t="0" r="0" b="0"/>
              <a:pathLst>
                <a:path w="16595" h="115815">
                  <a:moveTo>
                    <a:pt x="6066" y="0"/>
                  </a:moveTo>
                  <a:lnTo>
                    <a:pt x="0" y="32453"/>
                  </a:lnTo>
                  <a:lnTo>
                    <a:pt x="10625" y="89932"/>
                  </a:lnTo>
                  <a:lnTo>
                    <a:pt x="1659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51173" y="33903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14344" y="3411364"/>
              <a:ext cx="126343" cy="156167"/>
            </a:xfrm>
            <a:custGeom>
              <a:avLst/>
              <a:gdLst/>
              <a:ahLst/>
              <a:cxnLst/>
              <a:rect l="0" t="0" r="0" b="0"/>
              <a:pathLst>
                <a:path w="126343" h="156167">
                  <a:moveTo>
                    <a:pt x="0" y="52643"/>
                  </a:moveTo>
                  <a:lnTo>
                    <a:pt x="35916" y="112583"/>
                  </a:lnTo>
                  <a:lnTo>
                    <a:pt x="70298" y="153530"/>
                  </a:lnTo>
                  <a:lnTo>
                    <a:pt x="77281" y="156166"/>
                  </a:lnTo>
                  <a:lnTo>
                    <a:pt x="84276" y="155584"/>
                  </a:lnTo>
                  <a:lnTo>
                    <a:pt x="91279" y="152855"/>
                  </a:lnTo>
                  <a:lnTo>
                    <a:pt x="95947" y="146357"/>
                  </a:lnTo>
                  <a:lnTo>
                    <a:pt x="102518" y="114855"/>
                  </a:lnTo>
                  <a:lnTo>
                    <a:pt x="110509" y="5413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82800" y="3393113"/>
              <a:ext cx="170174" cy="180762"/>
            </a:xfrm>
            <a:custGeom>
              <a:avLst/>
              <a:gdLst/>
              <a:ahLst/>
              <a:cxnLst/>
              <a:rect l="0" t="0" r="0" b="0"/>
              <a:pathLst>
                <a:path w="170174" h="180762">
                  <a:moveTo>
                    <a:pt x="0" y="60366"/>
                  </a:moveTo>
                  <a:lnTo>
                    <a:pt x="17980" y="76007"/>
                  </a:lnTo>
                  <a:lnTo>
                    <a:pt x="64152" y="95210"/>
                  </a:lnTo>
                  <a:lnTo>
                    <a:pt x="84664" y="96129"/>
                  </a:lnTo>
                  <a:lnTo>
                    <a:pt x="126428" y="87187"/>
                  </a:lnTo>
                  <a:lnTo>
                    <a:pt x="152363" y="71953"/>
                  </a:lnTo>
                  <a:lnTo>
                    <a:pt x="164423" y="56157"/>
                  </a:lnTo>
                  <a:lnTo>
                    <a:pt x="169277" y="47031"/>
                  </a:lnTo>
                  <a:lnTo>
                    <a:pt x="170173" y="38608"/>
                  </a:lnTo>
                  <a:lnTo>
                    <a:pt x="164929" y="23009"/>
                  </a:lnTo>
                  <a:lnTo>
                    <a:pt x="151681" y="11397"/>
                  </a:lnTo>
                  <a:lnTo>
                    <a:pt x="132924" y="3507"/>
                  </a:lnTo>
                  <a:lnTo>
                    <a:pt x="108990" y="0"/>
                  </a:lnTo>
                  <a:lnTo>
                    <a:pt x="88994" y="4681"/>
                  </a:lnTo>
                  <a:lnTo>
                    <a:pt x="80386" y="9204"/>
                  </a:lnTo>
                  <a:lnTo>
                    <a:pt x="67702" y="23589"/>
                  </a:lnTo>
                  <a:lnTo>
                    <a:pt x="50028" y="61420"/>
                  </a:lnTo>
                  <a:lnTo>
                    <a:pt x="44459" y="97852"/>
                  </a:lnTo>
                  <a:lnTo>
                    <a:pt x="48398" y="132694"/>
                  </a:lnTo>
                  <a:lnTo>
                    <a:pt x="62563" y="165244"/>
                  </a:lnTo>
                  <a:lnTo>
                    <a:pt x="70954" y="172399"/>
                  </a:lnTo>
                  <a:lnTo>
                    <a:pt x="92756" y="180348"/>
                  </a:lnTo>
                  <a:lnTo>
                    <a:pt x="114924" y="180761"/>
                  </a:lnTo>
                  <a:lnTo>
                    <a:pt x="157927" y="176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03898" y="3348194"/>
              <a:ext cx="210571" cy="233755"/>
            </a:xfrm>
            <a:custGeom>
              <a:avLst/>
              <a:gdLst/>
              <a:ahLst/>
              <a:cxnLst/>
              <a:rect l="0" t="0" r="0" b="0"/>
              <a:pathLst>
                <a:path w="210571" h="233755">
                  <a:moveTo>
                    <a:pt x="0" y="136870"/>
                  </a:moveTo>
                  <a:lnTo>
                    <a:pt x="14654" y="198963"/>
                  </a:lnTo>
                  <a:lnTo>
                    <a:pt x="25858" y="233754"/>
                  </a:lnTo>
                  <a:lnTo>
                    <a:pt x="9988" y="177979"/>
                  </a:lnTo>
                  <a:lnTo>
                    <a:pt x="2959" y="143981"/>
                  </a:lnTo>
                  <a:lnTo>
                    <a:pt x="3655" y="118974"/>
                  </a:lnTo>
                  <a:lnTo>
                    <a:pt x="17201" y="86334"/>
                  </a:lnTo>
                  <a:lnTo>
                    <a:pt x="29482" y="69176"/>
                  </a:lnTo>
                  <a:lnTo>
                    <a:pt x="60728" y="46363"/>
                  </a:lnTo>
                  <a:lnTo>
                    <a:pt x="121613" y="18863"/>
                  </a:lnTo>
                  <a:lnTo>
                    <a:pt x="180607" y="4072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672395" y="3183237"/>
            <a:ext cx="5537991" cy="512398"/>
            <a:chOff x="2672395" y="3183237"/>
            <a:chExt cx="5537991" cy="512398"/>
          </a:xfrm>
        </p:grpSpPr>
        <p:sp>
          <p:nvSpPr>
            <p:cNvPr id="63" name="Freeform 62"/>
            <p:cNvSpPr/>
            <p:nvPr/>
          </p:nvSpPr>
          <p:spPr>
            <a:xfrm>
              <a:off x="2672395" y="348506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9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37844" y="3253437"/>
              <a:ext cx="18863" cy="347441"/>
            </a:xfrm>
            <a:custGeom>
              <a:avLst/>
              <a:gdLst/>
              <a:ahLst/>
              <a:cxnLst/>
              <a:rect l="0" t="0" r="0" b="0"/>
              <a:pathLst>
                <a:path w="18863" h="347441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6330"/>
                  </a:lnTo>
                  <a:lnTo>
                    <a:pt x="10860" y="210097"/>
                  </a:lnTo>
                  <a:lnTo>
                    <a:pt x="16491" y="259953"/>
                  </a:lnTo>
                  <a:lnTo>
                    <a:pt x="18394" y="318720"/>
                  </a:lnTo>
                  <a:lnTo>
                    <a:pt x="1886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98779" y="3213096"/>
              <a:ext cx="304023" cy="261440"/>
            </a:xfrm>
            <a:custGeom>
              <a:avLst/>
              <a:gdLst/>
              <a:ahLst/>
              <a:cxnLst/>
              <a:rect l="0" t="0" r="0" b="0"/>
              <a:pathLst>
                <a:path w="304023" h="261440">
                  <a:moveTo>
                    <a:pt x="0" y="92983"/>
                  </a:moveTo>
                  <a:lnTo>
                    <a:pt x="11178" y="76216"/>
                  </a:lnTo>
                  <a:lnTo>
                    <a:pt x="26025" y="64864"/>
                  </a:lnTo>
                  <a:lnTo>
                    <a:pt x="85982" y="22380"/>
                  </a:lnTo>
                  <a:lnTo>
                    <a:pt x="116333" y="7203"/>
                  </a:lnTo>
                  <a:lnTo>
                    <a:pt x="173671" y="0"/>
                  </a:lnTo>
                  <a:lnTo>
                    <a:pt x="228151" y="1697"/>
                  </a:lnTo>
                  <a:lnTo>
                    <a:pt x="249969" y="7958"/>
                  </a:lnTo>
                  <a:lnTo>
                    <a:pt x="267465" y="18539"/>
                  </a:lnTo>
                  <a:lnTo>
                    <a:pt x="290469" y="48829"/>
                  </a:lnTo>
                  <a:lnTo>
                    <a:pt x="300924" y="87440"/>
                  </a:lnTo>
                  <a:lnTo>
                    <a:pt x="304022" y="134105"/>
                  </a:lnTo>
                  <a:lnTo>
                    <a:pt x="298507" y="158443"/>
                  </a:lnTo>
                  <a:lnTo>
                    <a:pt x="275399" y="207928"/>
                  </a:lnTo>
                  <a:lnTo>
                    <a:pt x="259270" y="224399"/>
                  </a:lnTo>
                  <a:lnTo>
                    <a:pt x="220320" y="245630"/>
                  </a:lnTo>
                  <a:lnTo>
                    <a:pt x="178830" y="257970"/>
                  </a:lnTo>
                  <a:lnTo>
                    <a:pt x="147399" y="261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07267" y="3484508"/>
              <a:ext cx="196881" cy="150043"/>
            </a:xfrm>
            <a:custGeom>
              <a:avLst/>
              <a:gdLst/>
              <a:ahLst/>
              <a:cxnLst/>
              <a:rect l="0" t="0" r="0" b="0"/>
              <a:pathLst>
                <a:path w="196881" h="150043">
                  <a:moveTo>
                    <a:pt x="133709" y="105841"/>
                  </a:moveTo>
                  <a:lnTo>
                    <a:pt x="114581" y="44730"/>
                  </a:lnTo>
                  <a:lnTo>
                    <a:pt x="103370" y="22529"/>
                  </a:lnTo>
                  <a:lnTo>
                    <a:pt x="87469" y="7202"/>
                  </a:lnTo>
                  <a:lnTo>
                    <a:pt x="78316" y="1477"/>
                  </a:lnTo>
                  <a:lnTo>
                    <a:pt x="69874" y="0"/>
                  </a:lnTo>
                  <a:lnTo>
                    <a:pt x="61907" y="1355"/>
                  </a:lnTo>
                  <a:lnTo>
                    <a:pt x="26719" y="20341"/>
                  </a:lnTo>
                  <a:lnTo>
                    <a:pt x="12848" y="36256"/>
                  </a:lnTo>
                  <a:lnTo>
                    <a:pt x="7512" y="45412"/>
                  </a:lnTo>
                  <a:lnTo>
                    <a:pt x="0" y="86246"/>
                  </a:lnTo>
                  <a:lnTo>
                    <a:pt x="3365" y="124212"/>
                  </a:lnTo>
                  <a:lnTo>
                    <a:pt x="9378" y="133296"/>
                  </a:lnTo>
                  <a:lnTo>
                    <a:pt x="28538" y="146509"/>
                  </a:lnTo>
                  <a:lnTo>
                    <a:pt x="49531" y="150042"/>
                  </a:lnTo>
                  <a:lnTo>
                    <a:pt x="60043" y="149346"/>
                  </a:lnTo>
                  <a:lnTo>
                    <a:pt x="68221" y="145373"/>
                  </a:lnTo>
                  <a:lnTo>
                    <a:pt x="80426" y="131599"/>
                  </a:lnTo>
                  <a:lnTo>
                    <a:pt x="99464" y="98525"/>
                  </a:lnTo>
                  <a:lnTo>
                    <a:pt x="111216" y="54786"/>
                  </a:lnTo>
                  <a:lnTo>
                    <a:pt x="114035" y="56596"/>
                  </a:lnTo>
                  <a:lnTo>
                    <a:pt x="126710" y="75262"/>
                  </a:lnTo>
                  <a:lnTo>
                    <a:pt x="151954" y="102530"/>
                  </a:lnTo>
                  <a:lnTo>
                    <a:pt x="168723" y="110219"/>
                  </a:lnTo>
                  <a:lnTo>
                    <a:pt x="196880" y="116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25204" y="3421893"/>
              <a:ext cx="115814" cy="176451"/>
            </a:xfrm>
            <a:custGeom>
              <a:avLst/>
              <a:gdLst/>
              <a:ahLst/>
              <a:cxnLst/>
              <a:rect l="0" t="0" r="0" b="0"/>
              <a:pathLst>
                <a:path w="115814" h="176451">
                  <a:moveTo>
                    <a:pt x="0" y="63171"/>
                  </a:moveTo>
                  <a:lnTo>
                    <a:pt x="3119" y="105862"/>
                  </a:lnTo>
                  <a:lnTo>
                    <a:pt x="14572" y="137041"/>
                  </a:lnTo>
                  <a:lnTo>
                    <a:pt x="41477" y="176450"/>
                  </a:lnTo>
                  <a:lnTo>
                    <a:pt x="40519" y="176125"/>
                  </a:lnTo>
                  <a:lnTo>
                    <a:pt x="37541" y="173569"/>
                  </a:lnTo>
                  <a:lnTo>
                    <a:pt x="13975" y="114880"/>
                  </a:lnTo>
                  <a:lnTo>
                    <a:pt x="5830" y="83951"/>
                  </a:lnTo>
                  <a:lnTo>
                    <a:pt x="7660" y="63048"/>
                  </a:lnTo>
                  <a:lnTo>
                    <a:pt x="12126" y="54900"/>
                  </a:lnTo>
                  <a:lnTo>
                    <a:pt x="54239" y="23709"/>
                  </a:lnTo>
                  <a:lnTo>
                    <a:pt x="99256" y="393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48497" y="3253437"/>
              <a:ext cx="50449" cy="336913"/>
            </a:xfrm>
            <a:custGeom>
              <a:avLst/>
              <a:gdLst/>
              <a:ahLst/>
              <a:cxnLst/>
              <a:rect l="0" t="0" r="0" b="0"/>
              <a:pathLst>
                <a:path w="50449" h="336913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8" y="152804"/>
                  </a:lnTo>
                  <a:lnTo>
                    <a:pt x="22592" y="206582"/>
                  </a:lnTo>
                  <a:lnTo>
                    <a:pt x="36453" y="261515"/>
                  </a:lnTo>
                  <a:lnTo>
                    <a:pt x="47337" y="309974"/>
                  </a:lnTo>
                  <a:lnTo>
                    <a:pt x="5044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30489" y="3350389"/>
              <a:ext cx="231628" cy="8334"/>
            </a:xfrm>
            <a:custGeom>
              <a:avLst/>
              <a:gdLst/>
              <a:ahLst/>
              <a:cxnLst/>
              <a:rect l="0" t="0" r="0" b="0"/>
              <a:pathLst>
                <a:path w="231628" h="8334">
                  <a:moveTo>
                    <a:pt x="231627" y="8333"/>
                  </a:moveTo>
                  <a:lnTo>
                    <a:pt x="182696" y="0"/>
                  </a:lnTo>
                  <a:lnTo>
                    <a:pt x="123565" y="3827"/>
                  </a:lnTo>
                  <a:lnTo>
                    <a:pt x="69757" y="6998"/>
                  </a:lnTo>
                  <a:lnTo>
                    <a:pt x="39192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43279" y="3432421"/>
              <a:ext cx="164322" cy="151095"/>
            </a:xfrm>
            <a:custGeom>
              <a:avLst/>
              <a:gdLst/>
              <a:ahLst/>
              <a:cxnLst/>
              <a:rect l="0" t="0" r="0" b="0"/>
              <a:pathLst>
                <a:path w="164322" h="151095">
                  <a:moveTo>
                    <a:pt x="97863" y="0"/>
                  </a:moveTo>
                  <a:lnTo>
                    <a:pt x="55171" y="3120"/>
                  </a:lnTo>
                  <a:lnTo>
                    <a:pt x="35605" y="9575"/>
                  </a:lnTo>
                  <a:lnTo>
                    <a:pt x="19110" y="20244"/>
                  </a:lnTo>
                  <a:lnTo>
                    <a:pt x="7099" y="35904"/>
                  </a:lnTo>
                  <a:lnTo>
                    <a:pt x="2259" y="44993"/>
                  </a:lnTo>
                  <a:lnTo>
                    <a:pt x="0" y="67570"/>
                  </a:lnTo>
                  <a:lnTo>
                    <a:pt x="4065" y="92032"/>
                  </a:lnTo>
                  <a:lnTo>
                    <a:pt x="13671" y="114603"/>
                  </a:lnTo>
                  <a:lnTo>
                    <a:pt x="28858" y="130094"/>
                  </a:lnTo>
                  <a:lnTo>
                    <a:pt x="67205" y="149570"/>
                  </a:lnTo>
                  <a:lnTo>
                    <a:pt x="87746" y="151094"/>
                  </a:lnTo>
                  <a:lnTo>
                    <a:pt x="107404" y="146702"/>
                  </a:lnTo>
                  <a:lnTo>
                    <a:pt x="139089" y="124818"/>
                  </a:lnTo>
                  <a:lnTo>
                    <a:pt x="152450" y="110457"/>
                  </a:lnTo>
                  <a:lnTo>
                    <a:pt x="162288" y="92376"/>
                  </a:lnTo>
                  <a:lnTo>
                    <a:pt x="164321" y="72642"/>
                  </a:lnTo>
                  <a:lnTo>
                    <a:pt x="156094" y="31377"/>
                  </a:lnTo>
                  <a:lnTo>
                    <a:pt x="146750" y="16675"/>
                  </a:lnTo>
                  <a:lnTo>
                    <a:pt x="1294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38426" y="3183237"/>
              <a:ext cx="134344" cy="386056"/>
            </a:xfrm>
            <a:custGeom>
              <a:avLst/>
              <a:gdLst/>
              <a:ahLst/>
              <a:cxnLst/>
              <a:rect l="0" t="0" r="0" b="0"/>
              <a:pathLst>
                <a:path w="134344" h="386056">
                  <a:moveTo>
                    <a:pt x="39586" y="386055"/>
                  </a:moveTo>
                  <a:lnTo>
                    <a:pt x="39586" y="331910"/>
                  </a:lnTo>
                  <a:lnTo>
                    <a:pt x="33997" y="276964"/>
                  </a:lnTo>
                  <a:lnTo>
                    <a:pt x="28864" y="221050"/>
                  </a:lnTo>
                  <a:lnTo>
                    <a:pt x="17798" y="164945"/>
                  </a:lnTo>
                  <a:lnTo>
                    <a:pt x="4346" y="108802"/>
                  </a:lnTo>
                  <a:lnTo>
                    <a:pt x="0" y="53822"/>
                  </a:lnTo>
                  <a:lnTo>
                    <a:pt x="3665" y="30166"/>
                  </a:lnTo>
                  <a:lnTo>
                    <a:pt x="8619" y="21284"/>
                  </a:lnTo>
                  <a:lnTo>
                    <a:pt x="23484" y="8295"/>
                  </a:lnTo>
                  <a:lnTo>
                    <a:pt x="44907" y="1743"/>
                  </a:lnTo>
                  <a:lnTo>
                    <a:pt x="68858" y="0"/>
                  </a:lnTo>
                  <a:lnTo>
                    <a:pt x="109709" y="5294"/>
                  </a:lnTo>
                  <a:lnTo>
                    <a:pt x="134343" y="7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04313" y="343242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57038" y="3453479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25453" y="33481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98371" y="3295551"/>
              <a:ext cx="16595" cy="294799"/>
            </a:xfrm>
            <a:custGeom>
              <a:avLst/>
              <a:gdLst/>
              <a:ahLst/>
              <a:cxnLst/>
              <a:rect l="0" t="0" r="0" b="0"/>
              <a:pathLst>
                <a:path w="16595" h="294799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5380" y="137985"/>
                  </a:lnTo>
                  <a:lnTo>
                    <a:pt x="5862" y="191143"/>
                  </a:lnTo>
                  <a:lnTo>
                    <a:pt x="9145" y="248500"/>
                  </a:lnTo>
                  <a:lnTo>
                    <a:pt x="1659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99152" y="341136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8468" y="0"/>
                  </a:lnTo>
                  <a:lnTo>
                    <a:pt x="44927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43544" y="3474535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9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30821" y="33692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42616" y="3438824"/>
              <a:ext cx="121056" cy="188971"/>
            </a:xfrm>
            <a:custGeom>
              <a:avLst/>
              <a:gdLst/>
              <a:ahLst/>
              <a:cxnLst/>
              <a:rect l="0" t="0" r="0" b="0"/>
              <a:pathLst>
                <a:path w="121056" h="188971">
                  <a:moveTo>
                    <a:pt x="98774" y="14655"/>
                  </a:moveTo>
                  <a:lnTo>
                    <a:pt x="49223" y="0"/>
                  </a:lnTo>
                  <a:lnTo>
                    <a:pt x="26449" y="2682"/>
                  </a:lnTo>
                  <a:lnTo>
                    <a:pt x="15462" y="6673"/>
                  </a:lnTo>
                  <a:lnTo>
                    <a:pt x="8138" y="14013"/>
                  </a:lnTo>
                  <a:lnTo>
                    <a:pt x="0" y="34646"/>
                  </a:lnTo>
                  <a:lnTo>
                    <a:pt x="169" y="44360"/>
                  </a:lnTo>
                  <a:lnTo>
                    <a:pt x="6597" y="61392"/>
                  </a:lnTo>
                  <a:lnTo>
                    <a:pt x="20372" y="73641"/>
                  </a:lnTo>
                  <a:lnTo>
                    <a:pt x="69126" y="94822"/>
                  </a:lnTo>
                  <a:lnTo>
                    <a:pt x="94176" y="102147"/>
                  </a:lnTo>
                  <a:lnTo>
                    <a:pt x="103898" y="108078"/>
                  </a:lnTo>
                  <a:lnTo>
                    <a:pt x="117819" y="124026"/>
                  </a:lnTo>
                  <a:lnTo>
                    <a:pt x="120829" y="133192"/>
                  </a:lnTo>
                  <a:lnTo>
                    <a:pt x="121055" y="152736"/>
                  </a:lnTo>
                  <a:lnTo>
                    <a:pt x="114136" y="170001"/>
                  </a:lnTo>
                  <a:lnTo>
                    <a:pt x="109015" y="177880"/>
                  </a:lnTo>
                  <a:lnTo>
                    <a:pt x="100923" y="183133"/>
                  </a:lnTo>
                  <a:lnTo>
                    <a:pt x="79452" y="188970"/>
                  </a:lnTo>
                  <a:lnTo>
                    <a:pt x="28423" y="184691"/>
                  </a:lnTo>
                  <a:lnTo>
                    <a:pt x="4018" y="183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30599" y="3516649"/>
              <a:ext cx="5591" cy="105286"/>
            </a:xfrm>
            <a:custGeom>
              <a:avLst/>
              <a:gdLst/>
              <a:ahLst/>
              <a:cxnLst/>
              <a:rect l="0" t="0" r="0" b="0"/>
              <a:pathLst>
                <a:path w="5591" h="1052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132" y="93975"/>
                  </a:lnTo>
                  <a:lnTo>
                    <a:pt x="559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36189" y="33797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12733" y="3460975"/>
              <a:ext cx="159285" cy="182017"/>
            </a:xfrm>
            <a:custGeom>
              <a:avLst/>
              <a:gdLst/>
              <a:ahLst/>
              <a:cxnLst/>
              <a:rect l="0" t="0" r="0" b="0"/>
              <a:pathLst>
                <a:path w="159285" h="182017">
                  <a:moveTo>
                    <a:pt x="18211" y="87260"/>
                  </a:moveTo>
                  <a:lnTo>
                    <a:pt x="18211" y="145876"/>
                  </a:lnTo>
                  <a:lnTo>
                    <a:pt x="17042" y="150904"/>
                  </a:lnTo>
                  <a:lnTo>
                    <a:pt x="15092" y="150747"/>
                  </a:lnTo>
                  <a:lnTo>
                    <a:pt x="9806" y="140043"/>
                  </a:lnTo>
                  <a:lnTo>
                    <a:pt x="0" y="95043"/>
                  </a:lnTo>
                  <a:lnTo>
                    <a:pt x="1117" y="57980"/>
                  </a:lnTo>
                  <a:lnTo>
                    <a:pt x="7105" y="36812"/>
                  </a:lnTo>
                  <a:lnTo>
                    <a:pt x="17564" y="19605"/>
                  </a:lnTo>
                  <a:lnTo>
                    <a:pt x="33131" y="7278"/>
                  </a:lnTo>
                  <a:lnTo>
                    <a:pt x="42196" y="2353"/>
                  </a:lnTo>
                  <a:lnTo>
                    <a:pt x="61627" y="0"/>
                  </a:lnTo>
                  <a:lnTo>
                    <a:pt x="80791" y="4024"/>
                  </a:lnTo>
                  <a:lnTo>
                    <a:pt x="97107" y="13612"/>
                  </a:lnTo>
                  <a:lnTo>
                    <a:pt x="119447" y="37752"/>
                  </a:lnTo>
                  <a:lnTo>
                    <a:pt x="147399" y="98063"/>
                  </a:lnTo>
                  <a:lnTo>
                    <a:pt x="158395" y="129455"/>
                  </a:lnTo>
                  <a:lnTo>
                    <a:pt x="159284" y="150467"/>
                  </a:lnTo>
                  <a:lnTo>
                    <a:pt x="155082" y="182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43701" y="3379779"/>
              <a:ext cx="235955" cy="252790"/>
            </a:xfrm>
            <a:custGeom>
              <a:avLst/>
              <a:gdLst/>
              <a:ahLst/>
              <a:cxnLst/>
              <a:rect l="0" t="0" r="0" b="0"/>
              <a:pathLst>
                <a:path w="235955" h="252790">
                  <a:moveTo>
                    <a:pt x="8383" y="10528"/>
                  </a:moveTo>
                  <a:lnTo>
                    <a:pt x="2794" y="69145"/>
                  </a:lnTo>
                  <a:lnTo>
                    <a:pt x="0" y="124489"/>
                  </a:lnTo>
                  <a:lnTo>
                    <a:pt x="9500" y="184294"/>
                  </a:lnTo>
                  <a:lnTo>
                    <a:pt x="17068" y="207081"/>
                  </a:lnTo>
                  <a:lnTo>
                    <a:pt x="28231" y="225007"/>
                  </a:lnTo>
                  <a:lnTo>
                    <a:pt x="35653" y="229553"/>
                  </a:lnTo>
                  <a:lnTo>
                    <a:pt x="53259" y="231485"/>
                  </a:lnTo>
                  <a:lnTo>
                    <a:pt x="69662" y="225325"/>
                  </a:lnTo>
                  <a:lnTo>
                    <a:pt x="77312" y="220407"/>
                  </a:lnTo>
                  <a:lnTo>
                    <a:pt x="88931" y="202463"/>
                  </a:lnTo>
                  <a:lnTo>
                    <a:pt x="96825" y="178891"/>
                  </a:lnTo>
                  <a:lnTo>
                    <a:pt x="100333" y="152817"/>
                  </a:lnTo>
                  <a:lnTo>
                    <a:pt x="102438" y="148671"/>
                  </a:lnTo>
                  <a:lnTo>
                    <a:pt x="105012" y="150587"/>
                  </a:lnTo>
                  <a:lnTo>
                    <a:pt x="127481" y="209579"/>
                  </a:lnTo>
                  <a:lnTo>
                    <a:pt x="152922" y="246899"/>
                  </a:lnTo>
                  <a:lnTo>
                    <a:pt x="160894" y="251167"/>
                  </a:lnTo>
                  <a:lnTo>
                    <a:pt x="179111" y="252789"/>
                  </a:lnTo>
                  <a:lnTo>
                    <a:pt x="186543" y="249245"/>
                  </a:lnTo>
                  <a:lnTo>
                    <a:pt x="197919" y="235947"/>
                  </a:lnTo>
                  <a:lnTo>
                    <a:pt x="218494" y="185576"/>
                  </a:lnTo>
                  <a:lnTo>
                    <a:pt x="235270" y="126040"/>
                  </a:lnTo>
                  <a:lnTo>
                    <a:pt x="235954" y="69827"/>
                  </a:lnTo>
                  <a:lnTo>
                    <a:pt x="231399" y="29268"/>
                  </a:lnTo>
                  <a:lnTo>
                    <a:pt x="2294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28172" y="3397848"/>
              <a:ext cx="145054" cy="200105"/>
            </a:xfrm>
            <a:custGeom>
              <a:avLst/>
              <a:gdLst/>
              <a:ahLst/>
              <a:cxnLst/>
              <a:rect l="0" t="0" r="0" b="0"/>
              <a:pathLst>
                <a:path w="145054" h="200105">
                  <a:moveTo>
                    <a:pt x="8182" y="118801"/>
                  </a:moveTo>
                  <a:lnTo>
                    <a:pt x="24950" y="124391"/>
                  </a:lnTo>
                  <a:lnTo>
                    <a:pt x="42541" y="124015"/>
                  </a:lnTo>
                  <a:lnTo>
                    <a:pt x="82429" y="114242"/>
                  </a:lnTo>
                  <a:lnTo>
                    <a:pt x="108041" y="98863"/>
                  </a:lnTo>
                  <a:lnTo>
                    <a:pt x="130446" y="79489"/>
                  </a:lnTo>
                  <a:lnTo>
                    <a:pt x="134145" y="70366"/>
                  </a:lnTo>
                  <a:lnTo>
                    <a:pt x="135136" y="47752"/>
                  </a:lnTo>
                  <a:lnTo>
                    <a:pt x="128556" y="28342"/>
                  </a:lnTo>
                  <a:lnTo>
                    <a:pt x="123527" y="19891"/>
                  </a:lnTo>
                  <a:lnTo>
                    <a:pt x="108579" y="7381"/>
                  </a:lnTo>
                  <a:lnTo>
                    <a:pt x="99680" y="2407"/>
                  </a:lnTo>
                  <a:lnTo>
                    <a:pt x="77313" y="0"/>
                  </a:lnTo>
                  <a:lnTo>
                    <a:pt x="54114" y="4000"/>
                  </a:lnTo>
                  <a:lnTo>
                    <a:pt x="36005" y="13576"/>
                  </a:lnTo>
                  <a:lnTo>
                    <a:pt x="23277" y="28751"/>
                  </a:lnTo>
                  <a:lnTo>
                    <a:pt x="5574" y="72678"/>
                  </a:lnTo>
                  <a:lnTo>
                    <a:pt x="0" y="112674"/>
                  </a:lnTo>
                  <a:lnTo>
                    <a:pt x="3938" y="148571"/>
                  </a:lnTo>
                  <a:lnTo>
                    <a:pt x="12534" y="167518"/>
                  </a:lnTo>
                  <a:lnTo>
                    <a:pt x="18102" y="175845"/>
                  </a:lnTo>
                  <a:lnTo>
                    <a:pt x="33649" y="188218"/>
                  </a:lnTo>
                  <a:lnTo>
                    <a:pt x="53426" y="196446"/>
                  </a:lnTo>
                  <a:lnTo>
                    <a:pt x="77813" y="200104"/>
                  </a:lnTo>
                  <a:lnTo>
                    <a:pt x="101130" y="195490"/>
                  </a:lnTo>
                  <a:lnTo>
                    <a:pt x="145053" y="181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32058" y="3439931"/>
              <a:ext cx="155494" cy="177551"/>
            </a:xfrm>
            <a:custGeom>
              <a:avLst/>
              <a:gdLst/>
              <a:ahLst/>
              <a:cxnLst/>
              <a:rect l="0" t="0" r="0" b="0"/>
              <a:pathLst>
                <a:path w="155494" h="177551">
                  <a:moveTo>
                    <a:pt x="120151" y="13548"/>
                  </a:moveTo>
                  <a:lnTo>
                    <a:pt x="103383" y="2369"/>
                  </a:lnTo>
                  <a:lnTo>
                    <a:pt x="85792" y="0"/>
                  </a:lnTo>
                  <a:lnTo>
                    <a:pt x="25151" y="14207"/>
                  </a:lnTo>
                  <a:lnTo>
                    <a:pt x="14704" y="17496"/>
                  </a:lnTo>
                  <a:lnTo>
                    <a:pt x="7739" y="24369"/>
                  </a:lnTo>
                  <a:lnTo>
                    <a:pt x="0" y="44483"/>
                  </a:lnTo>
                  <a:lnTo>
                    <a:pt x="276" y="54058"/>
                  </a:lnTo>
                  <a:lnTo>
                    <a:pt x="6822" y="70936"/>
                  </a:lnTo>
                  <a:lnTo>
                    <a:pt x="20649" y="83118"/>
                  </a:lnTo>
                  <a:lnTo>
                    <a:pt x="39664" y="91261"/>
                  </a:lnTo>
                  <a:lnTo>
                    <a:pt x="89998" y="96489"/>
                  </a:lnTo>
                  <a:lnTo>
                    <a:pt x="116109" y="99543"/>
                  </a:lnTo>
                  <a:lnTo>
                    <a:pt x="139411" y="108699"/>
                  </a:lnTo>
                  <a:lnTo>
                    <a:pt x="147029" y="116756"/>
                  </a:lnTo>
                  <a:lnTo>
                    <a:pt x="155493" y="138187"/>
                  </a:lnTo>
                  <a:lnTo>
                    <a:pt x="154241" y="148113"/>
                  </a:lnTo>
                  <a:lnTo>
                    <a:pt x="143491" y="165381"/>
                  </a:lnTo>
                  <a:lnTo>
                    <a:pt x="123895" y="174616"/>
                  </a:lnTo>
                  <a:lnTo>
                    <a:pt x="100758" y="177550"/>
                  </a:lnTo>
                  <a:lnTo>
                    <a:pt x="41082" y="166917"/>
                  </a:lnTo>
                  <a:lnTo>
                    <a:pt x="4337" y="160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957494" y="3274494"/>
              <a:ext cx="5215" cy="336913"/>
            </a:xfrm>
            <a:custGeom>
              <a:avLst/>
              <a:gdLst/>
              <a:ahLst/>
              <a:cxnLst/>
              <a:rect l="0" t="0" r="0" b="0"/>
              <a:pathLst>
                <a:path w="5215" h="336913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5214" y="147997"/>
                  </a:lnTo>
                  <a:lnTo>
                    <a:pt x="1544" y="197099"/>
                  </a:lnTo>
                  <a:lnTo>
                    <a:pt x="458" y="244403"/>
                  </a:lnTo>
                  <a:lnTo>
                    <a:pt x="90" y="30720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73266" y="3369250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99311" y="14655"/>
                  </a:lnTo>
                  <a:lnTo>
                    <a:pt x="3959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46054" y="3461442"/>
              <a:ext cx="122481" cy="155180"/>
            </a:xfrm>
            <a:custGeom>
              <a:avLst/>
              <a:gdLst/>
              <a:ahLst/>
              <a:cxnLst/>
              <a:rect l="0" t="0" r="0" b="0"/>
              <a:pathLst>
                <a:path w="122481" h="155180">
                  <a:moveTo>
                    <a:pt x="6196" y="97321"/>
                  </a:moveTo>
                  <a:lnTo>
                    <a:pt x="64814" y="88256"/>
                  </a:lnTo>
                  <a:lnTo>
                    <a:pt x="99604" y="76048"/>
                  </a:lnTo>
                  <a:lnTo>
                    <a:pt x="115171" y="60960"/>
                  </a:lnTo>
                  <a:lnTo>
                    <a:pt x="120960" y="52024"/>
                  </a:lnTo>
                  <a:lnTo>
                    <a:pt x="122480" y="42556"/>
                  </a:lnTo>
                  <a:lnTo>
                    <a:pt x="117929" y="22679"/>
                  </a:lnTo>
                  <a:lnTo>
                    <a:pt x="112271" y="14804"/>
                  </a:lnTo>
                  <a:lnTo>
                    <a:pt x="96624" y="2935"/>
                  </a:lnTo>
                  <a:lnTo>
                    <a:pt x="77973" y="0"/>
                  </a:lnTo>
                  <a:lnTo>
                    <a:pt x="57984" y="3765"/>
                  </a:lnTo>
                  <a:lnTo>
                    <a:pt x="37402" y="13236"/>
                  </a:lnTo>
                  <a:lnTo>
                    <a:pt x="11674" y="37312"/>
                  </a:lnTo>
                  <a:lnTo>
                    <a:pt x="2782" y="59732"/>
                  </a:lnTo>
                  <a:lnTo>
                    <a:pt x="0" y="85294"/>
                  </a:lnTo>
                  <a:lnTo>
                    <a:pt x="2663" y="112253"/>
                  </a:lnTo>
                  <a:lnTo>
                    <a:pt x="10864" y="133593"/>
                  </a:lnTo>
                  <a:lnTo>
                    <a:pt x="16328" y="142560"/>
                  </a:lnTo>
                  <a:lnTo>
                    <a:pt x="24649" y="148537"/>
                  </a:lnTo>
                  <a:lnTo>
                    <a:pt x="46373" y="155179"/>
                  </a:lnTo>
                  <a:lnTo>
                    <a:pt x="79322" y="153329"/>
                  </a:lnTo>
                  <a:lnTo>
                    <a:pt x="111481" y="139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10178" y="3442950"/>
              <a:ext cx="115815" cy="169897"/>
            </a:xfrm>
            <a:custGeom>
              <a:avLst/>
              <a:gdLst/>
              <a:ahLst/>
              <a:cxnLst/>
              <a:rect l="0" t="0" r="0" b="0"/>
              <a:pathLst>
                <a:path w="115815" h="169897">
                  <a:moveTo>
                    <a:pt x="0" y="73699"/>
                  </a:moveTo>
                  <a:lnTo>
                    <a:pt x="9065" y="132316"/>
                  </a:lnTo>
                  <a:lnTo>
                    <a:pt x="15684" y="167106"/>
                  </a:lnTo>
                  <a:lnTo>
                    <a:pt x="17475" y="169896"/>
                  </a:lnTo>
                  <a:lnTo>
                    <a:pt x="18669" y="167076"/>
                  </a:lnTo>
                  <a:lnTo>
                    <a:pt x="18826" y="150295"/>
                  </a:lnTo>
                  <a:lnTo>
                    <a:pt x="12515" y="94982"/>
                  </a:lnTo>
                  <a:lnTo>
                    <a:pt x="13751" y="67951"/>
                  </a:lnTo>
                  <a:lnTo>
                    <a:pt x="22099" y="44238"/>
                  </a:lnTo>
                  <a:lnTo>
                    <a:pt x="36728" y="28240"/>
                  </a:lnTo>
                  <a:lnTo>
                    <a:pt x="74716" y="843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78634" y="3441397"/>
              <a:ext cx="136871" cy="159481"/>
            </a:xfrm>
            <a:custGeom>
              <a:avLst/>
              <a:gdLst/>
              <a:ahLst/>
              <a:cxnLst/>
              <a:rect l="0" t="0" r="0" b="0"/>
              <a:pathLst>
                <a:path w="136871" h="159481">
                  <a:moveTo>
                    <a:pt x="0" y="22610"/>
                  </a:moveTo>
                  <a:lnTo>
                    <a:pt x="5589" y="81227"/>
                  </a:lnTo>
                  <a:lnTo>
                    <a:pt x="18212" y="140944"/>
                  </a:lnTo>
                  <a:lnTo>
                    <a:pt x="18623" y="159431"/>
                  </a:lnTo>
                  <a:lnTo>
                    <a:pt x="17095" y="159447"/>
                  </a:lnTo>
                  <a:lnTo>
                    <a:pt x="6236" y="134257"/>
                  </a:lnTo>
                  <a:lnTo>
                    <a:pt x="820" y="73779"/>
                  </a:lnTo>
                  <a:lnTo>
                    <a:pt x="3362" y="35821"/>
                  </a:lnTo>
                  <a:lnTo>
                    <a:pt x="5751" y="24399"/>
                  </a:lnTo>
                  <a:lnTo>
                    <a:pt x="10853" y="15613"/>
                  </a:lnTo>
                  <a:lnTo>
                    <a:pt x="25880" y="2733"/>
                  </a:lnTo>
                  <a:lnTo>
                    <a:pt x="34801" y="0"/>
                  </a:lnTo>
                  <a:lnTo>
                    <a:pt x="54072" y="82"/>
                  </a:lnTo>
                  <a:lnTo>
                    <a:pt x="71215" y="7139"/>
                  </a:lnTo>
                  <a:lnTo>
                    <a:pt x="101285" y="30732"/>
                  </a:lnTo>
                  <a:lnTo>
                    <a:pt x="117098" y="62191"/>
                  </a:lnTo>
                  <a:lnTo>
                    <a:pt x="133457" y="125366"/>
                  </a:lnTo>
                  <a:lnTo>
                    <a:pt x="136870" y="159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67884" y="3379779"/>
              <a:ext cx="16119" cy="273742"/>
            </a:xfrm>
            <a:custGeom>
              <a:avLst/>
              <a:gdLst/>
              <a:ahLst/>
              <a:cxnLst/>
              <a:rect l="0" t="0" r="0" b="0"/>
              <a:pathLst>
                <a:path w="16119" h="273742">
                  <a:moveTo>
                    <a:pt x="5589" y="0"/>
                  </a:moveTo>
                  <a:lnTo>
                    <a:pt x="0" y="58617"/>
                  </a:lnTo>
                  <a:lnTo>
                    <a:pt x="3271" y="120026"/>
                  </a:lnTo>
                  <a:lnTo>
                    <a:pt x="8251" y="175310"/>
                  </a:lnTo>
                  <a:lnTo>
                    <a:pt x="15082" y="237209"/>
                  </a:lnTo>
                  <a:lnTo>
                    <a:pt x="1611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47131" y="3319438"/>
              <a:ext cx="253222" cy="197212"/>
            </a:xfrm>
            <a:custGeom>
              <a:avLst/>
              <a:gdLst/>
              <a:ahLst/>
              <a:cxnLst/>
              <a:rect l="0" t="0" r="0" b="0"/>
              <a:pathLst>
                <a:path w="253222" h="197212">
                  <a:moveTo>
                    <a:pt x="0" y="91926"/>
                  </a:moveTo>
                  <a:lnTo>
                    <a:pt x="20244" y="47964"/>
                  </a:lnTo>
                  <a:lnTo>
                    <a:pt x="44993" y="23268"/>
                  </a:lnTo>
                  <a:lnTo>
                    <a:pt x="74553" y="6723"/>
                  </a:lnTo>
                  <a:lnTo>
                    <a:pt x="116716" y="0"/>
                  </a:lnTo>
                  <a:lnTo>
                    <a:pt x="160665" y="3597"/>
                  </a:lnTo>
                  <a:lnTo>
                    <a:pt x="197734" y="17662"/>
                  </a:lnTo>
                  <a:lnTo>
                    <a:pt x="248356" y="57090"/>
                  </a:lnTo>
                  <a:lnTo>
                    <a:pt x="252138" y="66363"/>
                  </a:lnTo>
                  <a:lnTo>
                    <a:pt x="253221" y="89144"/>
                  </a:lnTo>
                  <a:lnTo>
                    <a:pt x="241665" y="122687"/>
                  </a:lnTo>
                  <a:lnTo>
                    <a:pt x="223423" y="149264"/>
                  </a:lnTo>
                  <a:lnTo>
                    <a:pt x="192022" y="171956"/>
                  </a:lnTo>
                  <a:lnTo>
                    <a:pt x="158671" y="187909"/>
                  </a:lnTo>
                  <a:lnTo>
                    <a:pt x="106409" y="195986"/>
                  </a:lnTo>
                  <a:lnTo>
                    <a:pt x="94757" y="197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20873" y="3343663"/>
              <a:ext cx="189513" cy="351972"/>
            </a:xfrm>
            <a:custGeom>
              <a:avLst/>
              <a:gdLst/>
              <a:ahLst/>
              <a:cxnLst/>
              <a:rect l="0" t="0" r="0" b="0"/>
              <a:pathLst>
                <a:path w="189513" h="351972">
                  <a:moveTo>
                    <a:pt x="0" y="351971"/>
                  </a:moveTo>
                  <a:lnTo>
                    <a:pt x="3119" y="309279"/>
                  </a:lnTo>
                  <a:lnTo>
                    <a:pt x="16788" y="247563"/>
                  </a:lnTo>
                  <a:lnTo>
                    <a:pt x="20213" y="185421"/>
                  </a:lnTo>
                  <a:lnTo>
                    <a:pt x="20890" y="127739"/>
                  </a:lnTo>
                  <a:lnTo>
                    <a:pt x="28259" y="71285"/>
                  </a:lnTo>
                  <a:lnTo>
                    <a:pt x="34047" y="18193"/>
                  </a:lnTo>
                  <a:lnTo>
                    <a:pt x="36736" y="6620"/>
                  </a:lnTo>
                  <a:lnTo>
                    <a:pt x="40868" y="1244"/>
                  </a:lnTo>
                  <a:lnTo>
                    <a:pt x="45962" y="0"/>
                  </a:lnTo>
                  <a:lnTo>
                    <a:pt x="51698" y="1510"/>
                  </a:lnTo>
                  <a:lnTo>
                    <a:pt x="56692" y="7196"/>
                  </a:lnTo>
                  <a:lnTo>
                    <a:pt x="82407" y="62882"/>
                  </a:lnTo>
                  <a:lnTo>
                    <a:pt x="107957" y="123335"/>
                  </a:lnTo>
                  <a:lnTo>
                    <a:pt x="129278" y="182522"/>
                  </a:lnTo>
                  <a:lnTo>
                    <a:pt x="150442" y="236027"/>
                  </a:lnTo>
                  <a:lnTo>
                    <a:pt x="178327" y="299317"/>
                  </a:lnTo>
                  <a:lnTo>
                    <a:pt x="189512" y="330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52458" y="3579821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31585"/>
                  </a:moveTo>
                  <a:lnTo>
                    <a:pt x="70127" y="13627"/>
                  </a:lnTo>
                  <a:lnTo>
                    <a:pt x="20915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811730" y="224379"/>
            <a:ext cx="2505784" cy="491559"/>
            <a:chOff x="5811730" y="224379"/>
            <a:chExt cx="2505784" cy="491559"/>
          </a:xfrm>
        </p:grpSpPr>
        <p:sp>
          <p:nvSpPr>
            <p:cNvPr id="96" name="Freeform 95"/>
            <p:cNvSpPr/>
            <p:nvPr/>
          </p:nvSpPr>
          <p:spPr>
            <a:xfrm>
              <a:off x="5811730" y="316367"/>
              <a:ext cx="316098" cy="167944"/>
            </a:xfrm>
            <a:custGeom>
              <a:avLst/>
              <a:gdLst/>
              <a:ahLst/>
              <a:cxnLst/>
              <a:rect l="0" t="0" r="0" b="0"/>
              <a:pathLst>
                <a:path w="316098" h="167944">
                  <a:moveTo>
                    <a:pt x="0" y="73187"/>
                  </a:moveTo>
                  <a:lnTo>
                    <a:pt x="62281" y="91145"/>
                  </a:lnTo>
                  <a:lnTo>
                    <a:pt x="116331" y="104853"/>
                  </a:lnTo>
                  <a:lnTo>
                    <a:pt x="172068" y="113237"/>
                  </a:lnTo>
                  <a:lnTo>
                    <a:pt x="228138" y="114893"/>
                  </a:lnTo>
                  <a:lnTo>
                    <a:pt x="284274" y="115220"/>
                  </a:lnTo>
                  <a:lnTo>
                    <a:pt x="298311" y="115247"/>
                  </a:lnTo>
                  <a:lnTo>
                    <a:pt x="306499" y="110586"/>
                  </a:lnTo>
                  <a:lnTo>
                    <a:pt x="310787" y="102799"/>
                  </a:lnTo>
                  <a:lnTo>
                    <a:pt x="312477" y="92928"/>
                  </a:lnTo>
                  <a:lnTo>
                    <a:pt x="311263" y="84008"/>
                  </a:lnTo>
                  <a:lnTo>
                    <a:pt x="303676" y="67858"/>
                  </a:lnTo>
                  <a:lnTo>
                    <a:pt x="280661" y="40022"/>
                  </a:lnTo>
                  <a:lnTo>
                    <a:pt x="220782" y="2011"/>
                  </a:lnTo>
                  <a:lnTo>
                    <a:pt x="216208" y="0"/>
                  </a:lnTo>
                  <a:lnTo>
                    <a:pt x="215499" y="999"/>
                  </a:lnTo>
                  <a:lnTo>
                    <a:pt x="231171" y="19413"/>
                  </a:lnTo>
                  <a:lnTo>
                    <a:pt x="294218" y="66307"/>
                  </a:lnTo>
                  <a:lnTo>
                    <a:pt x="310528" y="80268"/>
                  </a:lnTo>
                  <a:lnTo>
                    <a:pt x="314644" y="88436"/>
                  </a:lnTo>
                  <a:lnTo>
                    <a:pt x="316097" y="106870"/>
                  </a:lnTo>
                  <a:lnTo>
                    <a:pt x="312507" y="114360"/>
                  </a:lnTo>
                  <a:lnTo>
                    <a:pt x="271914" y="144408"/>
                  </a:lnTo>
                  <a:lnTo>
                    <a:pt x="231627" y="1679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59212" y="224379"/>
              <a:ext cx="263214" cy="481031"/>
            </a:xfrm>
            <a:custGeom>
              <a:avLst/>
              <a:gdLst/>
              <a:ahLst/>
              <a:cxnLst/>
              <a:rect l="0" t="0" r="0" b="0"/>
              <a:pathLst>
                <a:path w="263214" h="481031">
                  <a:moveTo>
                    <a:pt x="0" y="417859"/>
                  </a:moveTo>
                  <a:lnTo>
                    <a:pt x="1" y="363714"/>
                  </a:lnTo>
                  <a:lnTo>
                    <a:pt x="1" y="303179"/>
                  </a:lnTo>
                  <a:lnTo>
                    <a:pt x="7236" y="240961"/>
                  </a:lnTo>
                  <a:lnTo>
                    <a:pt x="9553" y="184901"/>
                  </a:lnTo>
                  <a:lnTo>
                    <a:pt x="11409" y="131895"/>
                  </a:lnTo>
                  <a:lnTo>
                    <a:pt x="21924" y="74590"/>
                  </a:lnTo>
                  <a:lnTo>
                    <a:pt x="25145" y="62671"/>
                  </a:lnTo>
                  <a:lnTo>
                    <a:pt x="28462" y="59404"/>
                  </a:lnTo>
                  <a:lnTo>
                    <a:pt x="31843" y="61906"/>
                  </a:lnTo>
                  <a:lnTo>
                    <a:pt x="56167" y="123795"/>
                  </a:lnTo>
                  <a:lnTo>
                    <a:pt x="71363" y="164150"/>
                  </a:lnTo>
                  <a:lnTo>
                    <a:pt x="102392" y="203182"/>
                  </a:lnTo>
                  <a:lnTo>
                    <a:pt x="109206" y="205721"/>
                  </a:lnTo>
                  <a:lnTo>
                    <a:pt x="116088" y="205074"/>
                  </a:lnTo>
                  <a:lnTo>
                    <a:pt x="123015" y="202303"/>
                  </a:lnTo>
                  <a:lnTo>
                    <a:pt x="136952" y="186745"/>
                  </a:lnTo>
                  <a:lnTo>
                    <a:pt x="170807" y="125252"/>
                  </a:lnTo>
                  <a:lnTo>
                    <a:pt x="188591" y="67038"/>
                  </a:lnTo>
                  <a:lnTo>
                    <a:pt x="197780" y="5150"/>
                  </a:lnTo>
                  <a:lnTo>
                    <a:pt x="198533" y="0"/>
                  </a:lnTo>
                  <a:lnTo>
                    <a:pt x="199036" y="1246"/>
                  </a:lnTo>
                  <a:lnTo>
                    <a:pt x="208287" y="56922"/>
                  </a:lnTo>
                  <a:lnTo>
                    <a:pt x="213013" y="104244"/>
                  </a:lnTo>
                  <a:lnTo>
                    <a:pt x="218703" y="158430"/>
                  </a:lnTo>
                  <a:lnTo>
                    <a:pt x="223508" y="218938"/>
                  </a:lnTo>
                  <a:lnTo>
                    <a:pt x="229222" y="281321"/>
                  </a:lnTo>
                  <a:lnTo>
                    <a:pt x="234034" y="334899"/>
                  </a:lnTo>
                  <a:lnTo>
                    <a:pt x="240551" y="395623"/>
                  </a:lnTo>
                  <a:lnTo>
                    <a:pt x="253397" y="455312"/>
                  </a:lnTo>
                  <a:lnTo>
                    <a:pt x="263213" y="4810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46022" y="502912"/>
              <a:ext cx="176445" cy="169459"/>
            </a:xfrm>
            <a:custGeom>
              <a:avLst/>
              <a:gdLst/>
              <a:ahLst/>
              <a:cxnLst/>
              <a:rect l="0" t="0" r="0" b="0"/>
              <a:pathLst>
                <a:path w="176445" h="169459">
                  <a:moveTo>
                    <a:pt x="113273" y="107740"/>
                  </a:moveTo>
                  <a:lnTo>
                    <a:pt x="110153" y="65049"/>
                  </a:lnTo>
                  <a:lnTo>
                    <a:pt x="98619" y="23398"/>
                  </a:lnTo>
                  <a:lnTo>
                    <a:pt x="92975" y="15247"/>
                  </a:lnTo>
                  <a:lnTo>
                    <a:pt x="77345" y="3071"/>
                  </a:lnTo>
                  <a:lnTo>
                    <a:pt x="55581" y="0"/>
                  </a:lnTo>
                  <a:lnTo>
                    <a:pt x="43226" y="818"/>
                  </a:lnTo>
                  <a:lnTo>
                    <a:pt x="33819" y="4873"/>
                  </a:lnTo>
                  <a:lnTo>
                    <a:pt x="20249" y="18738"/>
                  </a:lnTo>
                  <a:lnTo>
                    <a:pt x="6032" y="51863"/>
                  </a:lnTo>
                  <a:lnTo>
                    <a:pt x="0" y="91314"/>
                  </a:lnTo>
                  <a:lnTo>
                    <a:pt x="3802" y="127050"/>
                  </a:lnTo>
                  <a:lnTo>
                    <a:pt x="17926" y="159865"/>
                  </a:lnTo>
                  <a:lnTo>
                    <a:pt x="26312" y="165887"/>
                  </a:lnTo>
                  <a:lnTo>
                    <a:pt x="48108" y="169458"/>
                  </a:lnTo>
                  <a:lnTo>
                    <a:pt x="56961" y="166433"/>
                  </a:lnTo>
                  <a:lnTo>
                    <a:pt x="69918" y="153713"/>
                  </a:lnTo>
                  <a:lnTo>
                    <a:pt x="87768" y="115782"/>
                  </a:lnTo>
                  <a:lnTo>
                    <a:pt x="99439" y="64442"/>
                  </a:lnTo>
                  <a:lnTo>
                    <a:pt x="101276" y="46383"/>
                  </a:lnTo>
                  <a:lnTo>
                    <a:pt x="117231" y="98448"/>
                  </a:lnTo>
                  <a:lnTo>
                    <a:pt x="130241" y="117648"/>
                  </a:lnTo>
                  <a:lnTo>
                    <a:pt x="154955" y="139272"/>
                  </a:lnTo>
                  <a:lnTo>
                    <a:pt x="176444" y="1498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48463" y="515896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6583" y="107997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38280" y="486155"/>
              <a:ext cx="147400" cy="166612"/>
            </a:xfrm>
            <a:custGeom>
              <a:avLst/>
              <a:gdLst/>
              <a:ahLst/>
              <a:cxnLst/>
              <a:rect l="0" t="0" r="0" b="0"/>
              <a:pathLst>
                <a:path w="147400" h="166612">
                  <a:moveTo>
                    <a:pt x="0" y="61326"/>
                  </a:moveTo>
                  <a:lnTo>
                    <a:pt x="14654" y="123419"/>
                  </a:lnTo>
                  <a:lnTo>
                    <a:pt x="25857" y="158210"/>
                  </a:lnTo>
                  <a:lnTo>
                    <a:pt x="13107" y="99316"/>
                  </a:lnTo>
                  <a:lnTo>
                    <a:pt x="11037" y="46474"/>
                  </a:lnTo>
                  <a:lnTo>
                    <a:pt x="16993" y="21970"/>
                  </a:lnTo>
                  <a:lnTo>
                    <a:pt x="21857" y="10522"/>
                  </a:lnTo>
                  <a:lnTo>
                    <a:pt x="28609" y="4060"/>
                  </a:lnTo>
                  <a:lnTo>
                    <a:pt x="36620" y="922"/>
                  </a:lnTo>
                  <a:lnTo>
                    <a:pt x="45470" y="0"/>
                  </a:lnTo>
                  <a:lnTo>
                    <a:pt x="61543" y="5214"/>
                  </a:lnTo>
                  <a:lnTo>
                    <a:pt x="69104" y="9880"/>
                  </a:lnTo>
                  <a:lnTo>
                    <a:pt x="90925" y="38804"/>
                  </a:lnTo>
                  <a:lnTo>
                    <a:pt x="119259" y="90499"/>
                  </a:lnTo>
                  <a:lnTo>
                    <a:pt x="141148" y="139532"/>
                  </a:lnTo>
                  <a:lnTo>
                    <a:pt x="147399" y="166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22466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60883" y="336911"/>
              <a:ext cx="30123" cy="357970"/>
            </a:xfrm>
            <a:custGeom>
              <a:avLst/>
              <a:gdLst/>
              <a:ahLst/>
              <a:cxnLst/>
              <a:rect l="0" t="0" r="0" b="0"/>
              <a:pathLst>
                <a:path w="30123" h="357970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730" y="169905"/>
                  </a:lnTo>
                  <a:lnTo>
                    <a:pt x="16037" y="228924"/>
                  </a:lnTo>
                  <a:lnTo>
                    <a:pt x="22010" y="284429"/>
                  </a:lnTo>
                  <a:lnTo>
                    <a:pt x="27718" y="323311"/>
                  </a:lnTo>
                  <a:lnTo>
                    <a:pt x="30122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180435" y="269365"/>
              <a:ext cx="431669" cy="397256"/>
            </a:xfrm>
            <a:custGeom>
              <a:avLst/>
              <a:gdLst/>
              <a:ahLst/>
              <a:cxnLst/>
              <a:rect l="0" t="0" r="0" b="0"/>
              <a:pathLst>
                <a:path w="431669" h="397256">
                  <a:moveTo>
                    <a:pt x="0" y="67546"/>
                  </a:moveTo>
                  <a:lnTo>
                    <a:pt x="17981" y="51905"/>
                  </a:lnTo>
                  <a:lnTo>
                    <a:pt x="69741" y="27113"/>
                  </a:lnTo>
                  <a:lnTo>
                    <a:pt x="128940" y="5059"/>
                  </a:lnTo>
                  <a:lnTo>
                    <a:pt x="155573" y="0"/>
                  </a:lnTo>
                  <a:lnTo>
                    <a:pt x="210798" y="6284"/>
                  </a:lnTo>
                  <a:lnTo>
                    <a:pt x="261178" y="18790"/>
                  </a:lnTo>
                  <a:lnTo>
                    <a:pt x="294195" y="40232"/>
                  </a:lnTo>
                  <a:lnTo>
                    <a:pt x="320615" y="74401"/>
                  </a:lnTo>
                  <a:lnTo>
                    <a:pt x="332083" y="114161"/>
                  </a:lnTo>
                  <a:lnTo>
                    <a:pt x="328527" y="138567"/>
                  </a:lnTo>
                  <a:lnTo>
                    <a:pt x="307180" y="182831"/>
                  </a:lnTo>
                  <a:lnTo>
                    <a:pt x="290943" y="197943"/>
                  </a:lnTo>
                  <a:lnTo>
                    <a:pt x="251922" y="217176"/>
                  </a:lnTo>
                  <a:lnTo>
                    <a:pt x="246327" y="223452"/>
                  </a:lnTo>
                  <a:lnTo>
                    <a:pt x="243766" y="231145"/>
                  </a:lnTo>
                  <a:lnTo>
                    <a:pt x="243230" y="239783"/>
                  </a:lnTo>
                  <a:lnTo>
                    <a:pt x="248872" y="258740"/>
                  </a:lnTo>
                  <a:lnTo>
                    <a:pt x="278135" y="315989"/>
                  </a:lnTo>
                  <a:lnTo>
                    <a:pt x="326435" y="372419"/>
                  </a:lnTo>
                  <a:lnTo>
                    <a:pt x="333437" y="379589"/>
                  </a:lnTo>
                  <a:lnTo>
                    <a:pt x="365648" y="395270"/>
                  </a:lnTo>
                  <a:lnTo>
                    <a:pt x="388288" y="397255"/>
                  </a:lnTo>
                  <a:lnTo>
                    <a:pt x="431668" y="3939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61728" y="547481"/>
              <a:ext cx="13547" cy="126343"/>
            </a:xfrm>
            <a:custGeom>
              <a:avLst/>
              <a:gdLst/>
              <a:ahLst/>
              <a:cxnLst/>
              <a:rect l="0" t="0" r="0" b="0"/>
              <a:pathLst>
                <a:path w="13547" h="126343">
                  <a:moveTo>
                    <a:pt x="13546" y="0"/>
                  </a:moveTo>
                  <a:lnTo>
                    <a:pt x="2368" y="16768"/>
                  </a:lnTo>
                  <a:lnTo>
                    <a:pt x="0" y="34359"/>
                  </a:lnTo>
                  <a:lnTo>
                    <a:pt x="3790" y="90659"/>
                  </a:lnTo>
                  <a:lnTo>
                    <a:pt x="13546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43689" y="37902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38446" y="515896"/>
              <a:ext cx="115814" cy="194756"/>
            </a:xfrm>
            <a:custGeom>
              <a:avLst/>
              <a:gdLst/>
              <a:ahLst/>
              <a:cxnLst/>
              <a:rect l="0" t="0" r="0" b="0"/>
              <a:pathLst>
                <a:path w="115814" h="194756">
                  <a:moveTo>
                    <a:pt x="0" y="0"/>
                  </a:moveTo>
                  <a:lnTo>
                    <a:pt x="19127" y="62280"/>
                  </a:lnTo>
                  <a:lnTo>
                    <a:pt x="43119" y="116331"/>
                  </a:lnTo>
                  <a:lnTo>
                    <a:pt x="77341" y="176496"/>
                  </a:lnTo>
                  <a:lnTo>
                    <a:pt x="91305" y="193866"/>
                  </a:lnTo>
                  <a:lnTo>
                    <a:pt x="95964" y="194755"/>
                  </a:lnTo>
                  <a:lnTo>
                    <a:pt x="99071" y="190668"/>
                  </a:lnTo>
                  <a:lnTo>
                    <a:pt x="103443" y="159439"/>
                  </a:lnTo>
                  <a:lnTo>
                    <a:pt x="104920" y="96485"/>
                  </a:lnTo>
                  <a:lnTo>
                    <a:pt x="106382" y="39639"/>
                  </a:lnTo>
                  <a:lnTo>
                    <a:pt x="115813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25319" y="513232"/>
              <a:ext cx="160568" cy="202706"/>
            </a:xfrm>
            <a:custGeom>
              <a:avLst/>
              <a:gdLst/>
              <a:ahLst/>
              <a:cxnLst/>
              <a:rect l="0" t="0" r="0" b="0"/>
              <a:pathLst>
                <a:path w="160568" h="202706">
                  <a:moveTo>
                    <a:pt x="2639" y="97420"/>
                  </a:moveTo>
                  <a:lnTo>
                    <a:pt x="29025" y="113061"/>
                  </a:lnTo>
                  <a:lnTo>
                    <a:pt x="52191" y="121140"/>
                  </a:lnTo>
                  <a:lnTo>
                    <a:pt x="74965" y="119271"/>
                  </a:lnTo>
                  <a:lnTo>
                    <a:pt x="95616" y="110641"/>
                  </a:lnTo>
                  <a:lnTo>
                    <a:pt x="112592" y="99007"/>
                  </a:lnTo>
                  <a:lnTo>
                    <a:pt x="124816" y="82918"/>
                  </a:lnTo>
                  <a:lnTo>
                    <a:pt x="129714" y="73714"/>
                  </a:lnTo>
                  <a:lnTo>
                    <a:pt x="130640" y="65238"/>
                  </a:lnTo>
                  <a:lnTo>
                    <a:pt x="125429" y="49582"/>
                  </a:lnTo>
                  <a:lnTo>
                    <a:pt x="109342" y="22025"/>
                  </a:lnTo>
                  <a:lnTo>
                    <a:pt x="93347" y="8149"/>
                  </a:lnTo>
                  <a:lnTo>
                    <a:pt x="84168" y="2811"/>
                  </a:lnTo>
                  <a:lnTo>
                    <a:pt x="61491" y="0"/>
                  </a:lnTo>
                  <a:lnTo>
                    <a:pt x="48892" y="888"/>
                  </a:lnTo>
                  <a:lnTo>
                    <a:pt x="28655" y="11233"/>
                  </a:lnTo>
                  <a:lnTo>
                    <a:pt x="19983" y="18905"/>
                  </a:lnTo>
                  <a:lnTo>
                    <a:pt x="7229" y="39908"/>
                  </a:lnTo>
                  <a:lnTo>
                    <a:pt x="0" y="63671"/>
                  </a:lnTo>
                  <a:lnTo>
                    <a:pt x="687" y="85930"/>
                  </a:lnTo>
                  <a:lnTo>
                    <a:pt x="13239" y="118192"/>
                  </a:lnTo>
                  <a:lnTo>
                    <a:pt x="52087" y="176034"/>
                  </a:lnTo>
                  <a:lnTo>
                    <a:pt x="78512" y="192983"/>
                  </a:lnTo>
                  <a:lnTo>
                    <a:pt x="134482" y="201425"/>
                  </a:lnTo>
                  <a:lnTo>
                    <a:pt x="160567" y="2027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28000" y="497720"/>
              <a:ext cx="189514" cy="205499"/>
            </a:xfrm>
            <a:custGeom>
              <a:avLst/>
              <a:gdLst/>
              <a:ahLst/>
              <a:cxnLst/>
              <a:rect l="0" t="0" r="0" b="0"/>
              <a:pathLst>
                <a:path w="189514" h="205499">
                  <a:moveTo>
                    <a:pt x="0" y="133989"/>
                  </a:moveTo>
                  <a:lnTo>
                    <a:pt x="20243" y="177952"/>
                  </a:lnTo>
                  <a:lnTo>
                    <a:pt x="39403" y="202647"/>
                  </a:lnTo>
                  <a:lnTo>
                    <a:pt x="46156" y="205498"/>
                  </a:lnTo>
                  <a:lnTo>
                    <a:pt x="52998" y="205058"/>
                  </a:lnTo>
                  <a:lnTo>
                    <a:pt x="59898" y="202426"/>
                  </a:lnTo>
                  <a:lnTo>
                    <a:pt x="63329" y="197161"/>
                  </a:lnTo>
                  <a:lnTo>
                    <a:pt x="64021" y="181953"/>
                  </a:lnTo>
                  <a:lnTo>
                    <a:pt x="53764" y="136358"/>
                  </a:lnTo>
                  <a:lnTo>
                    <a:pt x="23790" y="81659"/>
                  </a:lnTo>
                  <a:lnTo>
                    <a:pt x="19542" y="60429"/>
                  </a:lnTo>
                  <a:lnTo>
                    <a:pt x="20047" y="49854"/>
                  </a:lnTo>
                  <a:lnTo>
                    <a:pt x="26847" y="31865"/>
                  </a:lnTo>
                  <a:lnTo>
                    <a:pt x="31936" y="23792"/>
                  </a:lnTo>
                  <a:lnTo>
                    <a:pt x="46949" y="11703"/>
                  </a:lnTo>
                  <a:lnTo>
                    <a:pt x="55866" y="6842"/>
                  </a:lnTo>
                  <a:lnTo>
                    <a:pt x="96362" y="0"/>
                  </a:lnTo>
                  <a:lnTo>
                    <a:pt x="156752" y="5832"/>
                  </a:lnTo>
                  <a:lnTo>
                    <a:pt x="189513" y="76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17471" y="500167"/>
              <a:ext cx="189514" cy="213195"/>
            </a:xfrm>
            <a:custGeom>
              <a:avLst/>
              <a:gdLst/>
              <a:ahLst/>
              <a:cxnLst/>
              <a:rect l="0" t="0" r="0" b="0"/>
              <a:pathLst>
                <a:path w="189514" h="213195">
                  <a:moveTo>
                    <a:pt x="0" y="26257"/>
                  </a:moveTo>
                  <a:lnTo>
                    <a:pt x="3120" y="75188"/>
                  </a:lnTo>
                  <a:lnTo>
                    <a:pt x="14655" y="134319"/>
                  </a:lnTo>
                  <a:lnTo>
                    <a:pt x="31668" y="196812"/>
                  </a:lnTo>
                  <a:lnTo>
                    <a:pt x="35150" y="210150"/>
                  </a:lnTo>
                  <a:lnTo>
                    <a:pt x="37472" y="213194"/>
                  </a:lnTo>
                  <a:lnTo>
                    <a:pt x="39020" y="209373"/>
                  </a:lnTo>
                  <a:lnTo>
                    <a:pt x="39569" y="191870"/>
                  </a:lnTo>
                  <a:lnTo>
                    <a:pt x="25205" y="130123"/>
                  </a:lnTo>
                  <a:lnTo>
                    <a:pt x="22901" y="104785"/>
                  </a:lnTo>
                  <a:lnTo>
                    <a:pt x="28116" y="81046"/>
                  </a:lnTo>
                  <a:lnTo>
                    <a:pt x="44206" y="51070"/>
                  </a:lnTo>
                  <a:lnTo>
                    <a:pt x="70604" y="19980"/>
                  </a:lnTo>
                  <a:lnTo>
                    <a:pt x="90651" y="11769"/>
                  </a:lnTo>
                  <a:lnTo>
                    <a:pt x="146859" y="0"/>
                  </a:lnTo>
                  <a:lnTo>
                    <a:pt x="189513" y="52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47440" y="4567049"/>
            <a:ext cx="3126965" cy="723230"/>
            <a:chOff x="347440" y="4567049"/>
            <a:chExt cx="3126965" cy="723230"/>
          </a:xfrm>
        </p:grpSpPr>
        <p:sp>
          <p:nvSpPr>
            <p:cNvPr id="111" name="Freeform 110"/>
            <p:cNvSpPr/>
            <p:nvPr/>
          </p:nvSpPr>
          <p:spPr>
            <a:xfrm>
              <a:off x="347440" y="4743285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4939" y="62093"/>
                  </a:lnTo>
                  <a:lnTo>
                    <a:pt x="976" y="118157"/>
                  </a:lnTo>
                  <a:lnTo>
                    <a:pt x="434" y="163258"/>
                  </a:lnTo>
                  <a:lnTo>
                    <a:pt x="128" y="218909"/>
                  </a:lnTo>
                  <a:lnTo>
                    <a:pt x="38" y="265033"/>
                  </a:lnTo>
                  <a:lnTo>
                    <a:pt x="11" y="325103"/>
                  </a:lnTo>
                  <a:lnTo>
                    <a:pt x="3" y="383586"/>
                  </a:lnTo>
                  <a:lnTo>
                    <a:pt x="1" y="44354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7481" y="4680114"/>
              <a:ext cx="10530" cy="547483"/>
            </a:xfrm>
            <a:custGeom>
              <a:avLst/>
              <a:gdLst/>
              <a:ahLst/>
              <a:cxnLst/>
              <a:rect l="0" t="0" r="0" b="0"/>
              <a:pathLst>
                <a:path w="10530" h="547483">
                  <a:moveTo>
                    <a:pt x="10529" y="0"/>
                  </a:moveTo>
                  <a:lnTo>
                    <a:pt x="10529" y="49263"/>
                  </a:lnTo>
                  <a:lnTo>
                    <a:pt x="10529" y="98175"/>
                  </a:lnTo>
                  <a:lnTo>
                    <a:pt x="10529" y="146332"/>
                  </a:lnTo>
                  <a:lnTo>
                    <a:pt x="10529" y="207395"/>
                  </a:lnTo>
                  <a:lnTo>
                    <a:pt x="10529" y="260192"/>
                  </a:lnTo>
                  <a:lnTo>
                    <a:pt x="10529" y="303205"/>
                  </a:lnTo>
                  <a:lnTo>
                    <a:pt x="10529" y="346498"/>
                  </a:lnTo>
                  <a:lnTo>
                    <a:pt x="7409" y="400973"/>
                  </a:lnTo>
                  <a:lnTo>
                    <a:pt x="1464" y="462000"/>
                  </a:lnTo>
                  <a:lnTo>
                    <a:pt x="289" y="51846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9025" y="5038083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4581" y="17958"/>
                  </a:lnTo>
                  <a:lnTo>
                    <a:pt x="57420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3200" y="5006498"/>
              <a:ext cx="146729" cy="283781"/>
            </a:xfrm>
            <a:custGeom>
              <a:avLst/>
              <a:gdLst/>
              <a:ahLst/>
              <a:cxnLst/>
              <a:rect l="0" t="0" r="0" b="0"/>
              <a:pathLst>
                <a:path w="146729" h="283781">
                  <a:moveTo>
                    <a:pt x="10095" y="63171"/>
                  </a:moveTo>
                  <a:lnTo>
                    <a:pt x="1762" y="100649"/>
                  </a:lnTo>
                  <a:lnTo>
                    <a:pt x="0" y="157661"/>
                  </a:lnTo>
                  <a:lnTo>
                    <a:pt x="11076" y="219677"/>
                  </a:lnTo>
                  <a:lnTo>
                    <a:pt x="29916" y="262931"/>
                  </a:lnTo>
                  <a:lnTo>
                    <a:pt x="45810" y="277905"/>
                  </a:lnTo>
                  <a:lnTo>
                    <a:pt x="54962" y="283536"/>
                  </a:lnTo>
                  <a:lnTo>
                    <a:pt x="63403" y="283780"/>
                  </a:lnTo>
                  <a:lnTo>
                    <a:pt x="71370" y="280433"/>
                  </a:lnTo>
                  <a:lnTo>
                    <a:pt x="108111" y="247499"/>
                  </a:lnTo>
                  <a:lnTo>
                    <a:pt x="128174" y="218392"/>
                  </a:lnTo>
                  <a:lnTo>
                    <a:pt x="140878" y="179482"/>
                  </a:lnTo>
                  <a:lnTo>
                    <a:pt x="145763" y="117645"/>
                  </a:lnTo>
                  <a:lnTo>
                    <a:pt x="146728" y="54434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07402" y="4656529"/>
              <a:ext cx="187562" cy="583201"/>
            </a:xfrm>
            <a:custGeom>
              <a:avLst/>
              <a:gdLst/>
              <a:ahLst/>
              <a:cxnLst/>
              <a:rect l="0" t="0" r="0" b="0"/>
              <a:pathLst>
                <a:path w="187562" h="583201">
                  <a:moveTo>
                    <a:pt x="82276" y="497368"/>
                  </a:moveTo>
                  <a:lnTo>
                    <a:pt x="96930" y="453405"/>
                  </a:lnTo>
                  <a:lnTo>
                    <a:pt x="97368" y="433375"/>
                  </a:lnTo>
                  <a:lnTo>
                    <a:pt x="92493" y="413944"/>
                  </a:lnTo>
                  <a:lnTo>
                    <a:pt x="82528" y="397509"/>
                  </a:lnTo>
                  <a:lnTo>
                    <a:pt x="74255" y="392191"/>
                  </a:lnTo>
                  <a:lnTo>
                    <a:pt x="52585" y="386282"/>
                  </a:lnTo>
                  <a:lnTo>
                    <a:pt x="42595" y="388215"/>
                  </a:lnTo>
                  <a:lnTo>
                    <a:pt x="25256" y="399722"/>
                  </a:lnTo>
                  <a:lnTo>
                    <a:pt x="7930" y="425932"/>
                  </a:lnTo>
                  <a:lnTo>
                    <a:pt x="0" y="474635"/>
                  </a:lnTo>
                  <a:lnTo>
                    <a:pt x="1553" y="526196"/>
                  </a:lnTo>
                  <a:lnTo>
                    <a:pt x="3894" y="537643"/>
                  </a:lnTo>
                  <a:lnTo>
                    <a:pt x="15854" y="556602"/>
                  </a:lnTo>
                  <a:lnTo>
                    <a:pt x="32868" y="571657"/>
                  </a:lnTo>
                  <a:lnTo>
                    <a:pt x="52128" y="582248"/>
                  </a:lnTo>
                  <a:lnTo>
                    <a:pt x="61008" y="583200"/>
                  </a:lnTo>
                  <a:lnTo>
                    <a:pt x="77113" y="578019"/>
                  </a:lnTo>
                  <a:lnTo>
                    <a:pt x="88950" y="564798"/>
                  </a:lnTo>
                  <a:lnTo>
                    <a:pt x="109845" y="510363"/>
                  </a:lnTo>
                  <a:lnTo>
                    <a:pt x="121170" y="456911"/>
                  </a:lnTo>
                  <a:lnTo>
                    <a:pt x="129343" y="396569"/>
                  </a:lnTo>
                  <a:lnTo>
                    <a:pt x="133267" y="339470"/>
                  </a:lnTo>
                  <a:lnTo>
                    <a:pt x="128840" y="287456"/>
                  </a:lnTo>
                  <a:lnTo>
                    <a:pt x="124099" y="224450"/>
                  </a:lnTo>
                  <a:lnTo>
                    <a:pt x="116245" y="164729"/>
                  </a:lnTo>
                  <a:lnTo>
                    <a:pt x="103111" y="101378"/>
                  </a:lnTo>
                  <a:lnTo>
                    <a:pt x="89251" y="39082"/>
                  </a:lnTo>
                  <a:lnTo>
                    <a:pt x="78754" y="4000"/>
                  </a:lnTo>
                  <a:lnTo>
                    <a:pt x="75249" y="0"/>
                  </a:lnTo>
                  <a:lnTo>
                    <a:pt x="71742" y="843"/>
                  </a:lnTo>
                  <a:lnTo>
                    <a:pt x="68234" y="4914"/>
                  </a:lnTo>
                  <a:lnTo>
                    <a:pt x="63298" y="33001"/>
                  </a:lnTo>
                  <a:lnTo>
                    <a:pt x="67424" y="82137"/>
                  </a:lnTo>
                  <a:lnTo>
                    <a:pt x="70894" y="144812"/>
                  </a:lnTo>
                  <a:lnTo>
                    <a:pt x="74699" y="202252"/>
                  </a:lnTo>
                  <a:lnTo>
                    <a:pt x="88514" y="265482"/>
                  </a:lnTo>
                  <a:lnTo>
                    <a:pt x="97829" y="327260"/>
                  </a:lnTo>
                  <a:lnTo>
                    <a:pt x="114061" y="389670"/>
                  </a:lnTo>
                  <a:lnTo>
                    <a:pt x="127939" y="444899"/>
                  </a:lnTo>
                  <a:lnTo>
                    <a:pt x="150351" y="502558"/>
                  </a:lnTo>
                  <a:lnTo>
                    <a:pt x="169257" y="533221"/>
                  </a:lnTo>
                  <a:lnTo>
                    <a:pt x="174189" y="536478"/>
                  </a:lnTo>
                  <a:lnTo>
                    <a:pt x="187561" y="539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166184" y="4929854"/>
              <a:ext cx="172546" cy="198450"/>
            </a:xfrm>
            <a:custGeom>
              <a:avLst/>
              <a:gdLst/>
              <a:ahLst/>
              <a:cxnLst/>
              <a:rect l="0" t="0" r="0" b="0"/>
              <a:pathLst>
                <a:path w="172546" h="198450">
                  <a:moveTo>
                    <a:pt x="118292" y="24001"/>
                  </a:moveTo>
                  <a:lnTo>
                    <a:pt x="100311" y="8360"/>
                  </a:lnTo>
                  <a:lnTo>
                    <a:pt x="83395" y="282"/>
                  </a:lnTo>
                  <a:lnTo>
                    <a:pt x="73970" y="0"/>
                  </a:lnTo>
                  <a:lnTo>
                    <a:pt x="54140" y="5924"/>
                  </a:lnTo>
                  <a:lnTo>
                    <a:pt x="23245" y="22415"/>
                  </a:lnTo>
                  <a:lnTo>
                    <a:pt x="8589" y="38504"/>
                  </a:lnTo>
                  <a:lnTo>
                    <a:pt x="3042" y="47708"/>
                  </a:lnTo>
                  <a:lnTo>
                    <a:pt x="0" y="67293"/>
                  </a:lnTo>
                  <a:lnTo>
                    <a:pt x="826" y="77429"/>
                  </a:lnTo>
                  <a:lnTo>
                    <a:pt x="4886" y="85356"/>
                  </a:lnTo>
                  <a:lnTo>
                    <a:pt x="18757" y="97283"/>
                  </a:lnTo>
                  <a:lnTo>
                    <a:pt x="39739" y="103364"/>
                  </a:lnTo>
                  <a:lnTo>
                    <a:pt x="91337" y="112857"/>
                  </a:lnTo>
                  <a:lnTo>
                    <a:pt x="137014" y="127167"/>
                  </a:lnTo>
                  <a:lnTo>
                    <a:pt x="154299" y="138483"/>
                  </a:lnTo>
                  <a:lnTo>
                    <a:pt x="166661" y="154431"/>
                  </a:lnTo>
                  <a:lnTo>
                    <a:pt x="171595" y="163597"/>
                  </a:lnTo>
                  <a:lnTo>
                    <a:pt x="172545" y="172047"/>
                  </a:lnTo>
                  <a:lnTo>
                    <a:pt x="167361" y="187675"/>
                  </a:lnTo>
                  <a:lnTo>
                    <a:pt x="160363" y="192779"/>
                  </a:lnTo>
                  <a:lnTo>
                    <a:pt x="140110" y="198449"/>
                  </a:lnTo>
                  <a:lnTo>
                    <a:pt x="107989" y="196052"/>
                  </a:lnTo>
                  <a:lnTo>
                    <a:pt x="55151" y="184597"/>
                  </a:lnTo>
                  <a:lnTo>
                    <a:pt x="23536" y="181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02558" y="4964384"/>
              <a:ext cx="137240" cy="202622"/>
            </a:xfrm>
            <a:custGeom>
              <a:avLst/>
              <a:gdLst/>
              <a:ahLst/>
              <a:cxnLst/>
              <a:rect l="0" t="0" r="0" b="0"/>
              <a:pathLst>
                <a:path w="137240" h="202622">
                  <a:moveTo>
                    <a:pt x="71431" y="31585"/>
                  </a:moveTo>
                  <a:lnTo>
                    <a:pt x="54664" y="25996"/>
                  </a:lnTo>
                  <a:lnTo>
                    <a:pt x="47385" y="26689"/>
                  </a:lnTo>
                  <a:lnTo>
                    <a:pt x="33058" y="33698"/>
                  </a:lnTo>
                  <a:lnTo>
                    <a:pt x="22011" y="47732"/>
                  </a:lnTo>
                  <a:lnTo>
                    <a:pt x="5387" y="85338"/>
                  </a:lnTo>
                  <a:lnTo>
                    <a:pt x="0" y="121731"/>
                  </a:lnTo>
                  <a:lnTo>
                    <a:pt x="4979" y="142230"/>
                  </a:lnTo>
                  <a:lnTo>
                    <a:pt x="27239" y="180043"/>
                  </a:lnTo>
                  <a:lnTo>
                    <a:pt x="43601" y="194272"/>
                  </a:lnTo>
                  <a:lnTo>
                    <a:pt x="52878" y="199705"/>
                  </a:lnTo>
                  <a:lnTo>
                    <a:pt x="75664" y="202621"/>
                  </a:lnTo>
                  <a:lnTo>
                    <a:pt x="88291" y="201761"/>
                  </a:lnTo>
                  <a:lnTo>
                    <a:pt x="108560" y="191447"/>
                  </a:lnTo>
                  <a:lnTo>
                    <a:pt x="117241" y="183783"/>
                  </a:lnTo>
                  <a:lnTo>
                    <a:pt x="130006" y="162789"/>
                  </a:lnTo>
                  <a:lnTo>
                    <a:pt x="137239" y="139031"/>
                  </a:lnTo>
                  <a:lnTo>
                    <a:pt x="134733" y="105925"/>
                  </a:lnTo>
                  <a:lnTo>
                    <a:pt x="120119" y="52726"/>
                  </a:lnTo>
                  <a:lnTo>
                    <a:pt x="99203" y="20120"/>
                  </a:lnTo>
                  <a:lnTo>
                    <a:pt x="819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591455" y="4916658"/>
              <a:ext cx="156276" cy="220057"/>
            </a:xfrm>
            <a:custGeom>
              <a:avLst/>
              <a:gdLst/>
              <a:ahLst/>
              <a:cxnLst/>
              <a:rect l="0" t="0" r="0" b="0"/>
              <a:pathLst>
                <a:path w="156276" h="220057">
                  <a:moveTo>
                    <a:pt x="8876" y="142482"/>
                  </a:moveTo>
                  <a:lnTo>
                    <a:pt x="26834" y="196357"/>
                  </a:lnTo>
                  <a:lnTo>
                    <a:pt x="33625" y="216729"/>
                  </a:lnTo>
                  <a:lnTo>
                    <a:pt x="33564" y="220056"/>
                  </a:lnTo>
                  <a:lnTo>
                    <a:pt x="31184" y="218765"/>
                  </a:lnTo>
                  <a:lnTo>
                    <a:pt x="27258" y="214394"/>
                  </a:lnTo>
                  <a:lnTo>
                    <a:pt x="16142" y="185886"/>
                  </a:lnTo>
                  <a:lnTo>
                    <a:pt x="6713" y="123790"/>
                  </a:lnTo>
                  <a:lnTo>
                    <a:pt x="0" y="74189"/>
                  </a:lnTo>
                  <a:lnTo>
                    <a:pt x="4427" y="38799"/>
                  </a:lnTo>
                  <a:lnTo>
                    <a:pt x="13138" y="19972"/>
                  </a:lnTo>
                  <a:lnTo>
                    <a:pt x="18736" y="11676"/>
                  </a:lnTo>
                  <a:lnTo>
                    <a:pt x="27148" y="6145"/>
                  </a:lnTo>
                  <a:lnTo>
                    <a:pt x="48972" y="0"/>
                  </a:lnTo>
                  <a:lnTo>
                    <a:pt x="59004" y="700"/>
                  </a:lnTo>
                  <a:lnTo>
                    <a:pt x="76389" y="7718"/>
                  </a:lnTo>
                  <a:lnTo>
                    <a:pt x="99330" y="30412"/>
                  </a:lnTo>
                  <a:lnTo>
                    <a:pt x="126873" y="70692"/>
                  </a:lnTo>
                  <a:lnTo>
                    <a:pt x="148619" y="130587"/>
                  </a:lnTo>
                  <a:lnTo>
                    <a:pt x="155267" y="189630"/>
                  </a:lnTo>
                  <a:lnTo>
                    <a:pt x="156275" y="216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242570" y="4616943"/>
              <a:ext cx="52643" cy="505369"/>
            </a:xfrm>
            <a:custGeom>
              <a:avLst/>
              <a:gdLst/>
              <a:ahLst/>
              <a:cxnLst/>
              <a:rect l="0" t="0" r="0" b="0"/>
              <a:pathLst>
                <a:path w="52643" h="505369">
                  <a:moveTo>
                    <a:pt x="0" y="0"/>
                  </a:moveTo>
                  <a:lnTo>
                    <a:pt x="0" y="58617"/>
                  </a:lnTo>
                  <a:lnTo>
                    <a:pt x="7235" y="107895"/>
                  </a:lnTo>
                  <a:lnTo>
                    <a:pt x="10722" y="158311"/>
                  </a:lnTo>
                  <a:lnTo>
                    <a:pt x="18668" y="211686"/>
                  </a:lnTo>
                  <a:lnTo>
                    <a:pt x="27978" y="273672"/>
                  </a:lnTo>
                  <a:lnTo>
                    <a:pt x="33992" y="327063"/>
                  </a:lnTo>
                  <a:lnTo>
                    <a:pt x="39707" y="374938"/>
                  </a:lnTo>
                  <a:lnTo>
                    <a:pt x="44520" y="427338"/>
                  </a:lnTo>
                  <a:lnTo>
                    <a:pt x="50235" y="469380"/>
                  </a:lnTo>
                  <a:lnTo>
                    <a:pt x="52642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092398" y="4567049"/>
              <a:ext cx="434442" cy="537353"/>
            </a:xfrm>
            <a:custGeom>
              <a:avLst/>
              <a:gdLst/>
              <a:ahLst/>
              <a:cxnLst/>
              <a:rect l="0" t="0" r="0" b="0"/>
              <a:pathLst>
                <a:path w="434442" h="537353">
                  <a:moveTo>
                    <a:pt x="13301" y="165708"/>
                  </a:moveTo>
                  <a:lnTo>
                    <a:pt x="2123" y="154529"/>
                  </a:lnTo>
                  <a:lnTo>
                    <a:pt x="0" y="147727"/>
                  </a:lnTo>
                  <a:lnTo>
                    <a:pt x="761" y="130810"/>
                  </a:lnTo>
                  <a:lnTo>
                    <a:pt x="19186" y="91354"/>
                  </a:lnTo>
                  <a:lnTo>
                    <a:pt x="66083" y="29723"/>
                  </a:lnTo>
                  <a:lnTo>
                    <a:pt x="73056" y="22409"/>
                  </a:lnTo>
                  <a:lnTo>
                    <a:pt x="105225" y="6526"/>
                  </a:lnTo>
                  <a:lnTo>
                    <a:pt x="144393" y="0"/>
                  </a:lnTo>
                  <a:lnTo>
                    <a:pt x="185634" y="3655"/>
                  </a:lnTo>
                  <a:lnTo>
                    <a:pt x="207267" y="15306"/>
                  </a:lnTo>
                  <a:lnTo>
                    <a:pt x="263257" y="63279"/>
                  </a:lnTo>
                  <a:lnTo>
                    <a:pt x="277641" y="83919"/>
                  </a:lnTo>
                  <a:lnTo>
                    <a:pt x="300304" y="143354"/>
                  </a:lnTo>
                  <a:lnTo>
                    <a:pt x="313795" y="194914"/>
                  </a:lnTo>
                  <a:lnTo>
                    <a:pt x="314554" y="250159"/>
                  </a:lnTo>
                  <a:lnTo>
                    <a:pt x="308628" y="275771"/>
                  </a:lnTo>
                  <a:lnTo>
                    <a:pt x="298196" y="294953"/>
                  </a:lnTo>
                  <a:lnTo>
                    <a:pt x="282640" y="308158"/>
                  </a:lnTo>
                  <a:lnTo>
                    <a:pt x="273579" y="313317"/>
                  </a:lnTo>
                  <a:lnTo>
                    <a:pt x="254152" y="315930"/>
                  </a:lnTo>
                  <a:lnTo>
                    <a:pt x="244059" y="314989"/>
                  </a:lnTo>
                  <a:lnTo>
                    <a:pt x="240839" y="315531"/>
                  </a:lnTo>
                  <a:lnTo>
                    <a:pt x="242202" y="317063"/>
                  </a:lnTo>
                  <a:lnTo>
                    <a:pt x="246620" y="319253"/>
                  </a:lnTo>
                  <a:lnTo>
                    <a:pt x="290856" y="377254"/>
                  </a:lnTo>
                  <a:lnTo>
                    <a:pt x="315568" y="421704"/>
                  </a:lnTo>
                  <a:lnTo>
                    <a:pt x="337651" y="469609"/>
                  </a:lnTo>
                  <a:lnTo>
                    <a:pt x="378419" y="519426"/>
                  </a:lnTo>
                  <a:lnTo>
                    <a:pt x="404974" y="535415"/>
                  </a:lnTo>
                  <a:lnTo>
                    <a:pt x="412457" y="537352"/>
                  </a:lnTo>
                  <a:lnTo>
                    <a:pt x="434441" y="534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542307" y="4901213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9"/>
                  </a:lnTo>
                  <a:lnTo>
                    <a:pt x="13787" y="136292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526839" y="4785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632124" y="4816985"/>
              <a:ext cx="105286" cy="268566"/>
            </a:xfrm>
            <a:custGeom>
              <a:avLst/>
              <a:gdLst/>
              <a:ahLst/>
              <a:cxnLst/>
              <a:rect l="0" t="0" r="0" b="0"/>
              <a:pathLst>
                <a:path w="105286" h="268566">
                  <a:moveTo>
                    <a:pt x="0" y="94756"/>
                  </a:moveTo>
                  <a:lnTo>
                    <a:pt x="19128" y="148631"/>
                  </a:lnTo>
                  <a:lnTo>
                    <a:pt x="44214" y="205792"/>
                  </a:lnTo>
                  <a:lnTo>
                    <a:pt x="67789" y="250570"/>
                  </a:lnTo>
                  <a:lnTo>
                    <a:pt x="81211" y="267732"/>
                  </a:lnTo>
                  <a:lnTo>
                    <a:pt x="85726" y="268565"/>
                  </a:lnTo>
                  <a:lnTo>
                    <a:pt x="88736" y="264441"/>
                  </a:lnTo>
                  <a:lnTo>
                    <a:pt x="95134" y="205402"/>
                  </a:lnTo>
                  <a:lnTo>
                    <a:pt x="103717" y="142515"/>
                  </a:lnTo>
                  <a:lnTo>
                    <a:pt x="104975" y="80230"/>
                  </a:lnTo>
                  <a:lnTo>
                    <a:pt x="105224" y="2789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00580" y="4837816"/>
              <a:ext cx="157929" cy="234731"/>
            </a:xfrm>
            <a:custGeom>
              <a:avLst/>
              <a:gdLst/>
              <a:ahLst/>
              <a:cxnLst/>
              <a:rect l="0" t="0" r="0" b="0"/>
              <a:pathLst>
                <a:path w="157929" h="234731">
                  <a:moveTo>
                    <a:pt x="0" y="84454"/>
                  </a:moveTo>
                  <a:lnTo>
                    <a:pt x="25216" y="107330"/>
                  </a:lnTo>
                  <a:lnTo>
                    <a:pt x="43963" y="117238"/>
                  </a:lnTo>
                  <a:lnTo>
                    <a:pt x="63993" y="119302"/>
                  </a:lnTo>
                  <a:lnTo>
                    <a:pt x="83423" y="115149"/>
                  </a:lnTo>
                  <a:lnTo>
                    <a:pt x="114962" y="93420"/>
                  </a:lnTo>
                  <a:lnTo>
                    <a:pt x="122265" y="86922"/>
                  </a:lnTo>
                  <a:lnTo>
                    <a:pt x="125964" y="79080"/>
                  </a:lnTo>
                  <a:lnTo>
                    <a:pt x="126954" y="61008"/>
                  </a:lnTo>
                  <a:lnTo>
                    <a:pt x="115345" y="31103"/>
                  </a:lnTo>
                  <a:lnTo>
                    <a:pt x="91498" y="5605"/>
                  </a:lnTo>
                  <a:lnTo>
                    <a:pt x="82056" y="1472"/>
                  </a:lnTo>
                  <a:lnTo>
                    <a:pt x="62206" y="0"/>
                  </a:lnTo>
                  <a:lnTo>
                    <a:pt x="44805" y="6364"/>
                  </a:lnTo>
                  <a:lnTo>
                    <a:pt x="36889" y="11337"/>
                  </a:lnTo>
                  <a:lnTo>
                    <a:pt x="24974" y="26221"/>
                  </a:lnTo>
                  <a:lnTo>
                    <a:pt x="7793" y="69961"/>
                  </a:lnTo>
                  <a:lnTo>
                    <a:pt x="2309" y="109925"/>
                  </a:lnTo>
                  <a:lnTo>
                    <a:pt x="11757" y="170996"/>
                  </a:lnTo>
                  <a:lnTo>
                    <a:pt x="19263" y="195446"/>
                  </a:lnTo>
                  <a:lnTo>
                    <a:pt x="30398" y="214112"/>
                  </a:lnTo>
                  <a:lnTo>
                    <a:pt x="46266" y="227088"/>
                  </a:lnTo>
                  <a:lnTo>
                    <a:pt x="55410" y="232186"/>
                  </a:lnTo>
                  <a:lnTo>
                    <a:pt x="78049" y="234730"/>
                  </a:lnTo>
                  <a:lnTo>
                    <a:pt x="140618" y="223772"/>
                  </a:lnTo>
                  <a:lnTo>
                    <a:pt x="157928" y="221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021679" y="4838042"/>
              <a:ext cx="168457" cy="270022"/>
            </a:xfrm>
            <a:custGeom>
              <a:avLst/>
              <a:gdLst/>
              <a:ahLst/>
              <a:cxnLst/>
              <a:rect l="0" t="0" r="0" b="0"/>
              <a:pathLst>
                <a:path w="168457" h="270022">
                  <a:moveTo>
                    <a:pt x="0" y="126342"/>
                  </a:moveTo>
                  <a:lnTo>
                    <a:pt x="27511" y="189769"/>
                  </a:lnTo>
                  <a:lnTo>
                    <a:pt x="50253" y="251536"/>
                  </a:lnTo>
                  <a:lnTo>
                    <a:pt x="61719" y="268161"/>
                  </a:lnTo>
                  <a:lnTo>
                    <a:pt x="64542" y="270021"/>
                  </a:lnTo>
                  <a:lnTo>
                    <a:pt x="65255" y="267752"/>
                  </a:lnTo>
                  <a:lnTo>
                    <a:pt x="51901" y="216528"/>
                  </a:lnTo>
                  <a:lnTo>
                    <a:pt x="32868" y="164043"/>
                  </a:lnTo>
                  <a:lnTo>
                    <a:pt x="11159" y="106090"/>
                  </a:lnTo>
                  <a:lnTo>
                    <a:pt x="6129" y="83416"/>
                  </a:lnTo>
                  <a:lnTo>
                    <a:pt x="7793" y="57740"/>
                  </a:lnTo>
                  <a:lnTo>
                    <a:pt x="12214" y="47852"/>
                  </a:lnTo>
                  <a:lnTo>
                    <a:pt x="26485" y="33745"/>
                  </a:lnTo>
                  <a:lnTo>
                    <a:pt x="54251" y="19227"/>
                  </a:lnTo>
                  <a:lnTo>
                    <a:pt x="113829" y="855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337533" y="4869627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94179" y="3120"/>
                  </a:lnTo>
                  <a:lnTo>
                    <a:pt x="35972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3590629" y="4459016"/>
            <a:ext cx="2188120" cy="810695"/>
            <a:chOff x="3590629" y="4459016"/>
            <a:chExt cx="2188120" cy="810695"/>
          </a:xfrm>
        </p:grpSpPr>
        <p:sp>
          <p:nvSpPr>
            <p:cNvPr id="128" name="Freeform 127"/>
            <p:cNvSpPr/>
            <p:nvPr/>
          </p:nvSpPr>
          <p:spPr>
            <a:xfrm>
              <a:off x="3712574" y="4659057"/>
              <a:ext cx="225085" cy="484645"/>
            </a:xfrm>
            <a:custGeom>
              <a:avLst/>
              <a:gdLst/>
              <a:ahLst/>
              <a:cxnLst/>
              <a:rect l="0" t="0" r="0" b="0"/>
              <a:pathLst>
                <a:path w="225085" h="484645">
                  <a:moveTo>
                    <a:pt x="77685" y="0"/>
                  </a:moveTo>
                  <a:lnTo>
                    <a:pt x="66506" y="16768"/>
                  </a:lnTo>
                  <a:lnTo>
                    <a:pt x="57409" y="68347"/>
                  </a:lnTo>
                  <a:lnTo>
                    <a:pt x="45560" y="120995"/>
                  </a:lnTo>
                  <a:lnTo>
                    <a:pt x="38531" y="169992"/>
                  </a:lnTo>
                  <a:lnTo>
                    <a:pt x="33328" y="221554"/>
                  </a:lnTo>
                  <a:lnTo>
                    <a:pt x="27497" y="276995"/>
                  </a:lnTo>
                  <a:lnTo>
                    <a:pt x="22650" y="328518"/>
                  </a:lnTo>
                  <a:lnTo>
                    <a:pt x="16121" y="382957"/>
                  </a:lnTo>
                  <a:lnTo>
                    <a:pt x="6426" y="437601"/>
                  </a:lnTo>
                  <a:lnTo>
                    <a:pt x="0" y="461211"/>
                  </a:lnTo>
                  <a:lnTo>
                    <a:pt x="1329" y="470081"/>
                  </a:lnTo>
                  <a:lnTo>
                    <a:pt x="5724" y="477164"/>
                  </a:lnTo>
                  <a:lnTo>
                    <a:pt x="12163" y="483056"/>
                  </a:lnTo>
                  <a:lnTo>
                    <a:pt x="19966" y="484644"/>
                  </a:lnTo>
                  <a:lnTo>
                    <a:pt x="79333" y="467809"/>
                  </a:lnTo>
                  <a:lnTo>
                    <a:pt x="131346" y="464154"/>
                  </a:lnTo>
                  <a:lnTo>
                    <a:pt x="169624" y="466640"/>
                  </a:lnTo>
                  <a:lnTo>
                    <a:pt x="225084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758673" y="483804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9065"/>
                  </a:lnTo>
                  <a:lnTo>
                    <a:pt x="1956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779730" y="4616943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73092" y="2195"/>
                  </a:lnTo>
                  <a:lnTo>
                    <a:pt x="121669" y="434"/>
                  </a:lnTo>
                  <a:lnTo>
                    <a:pt x="66451" y="86"/>
                  </a:lnTo>
                  <a:lnTo>
                    <a:pt x="19842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590629" y="4459016"/>
              <a:ext cx="178574" cy="810695"/>
            </a:xfrm>
            <a:custGeom>
              <a:avLst/>
              <a:gdLst/>
              <a:ahLst/>
              <a:cxnLst/>
              <a:rect l="0" t="0" r="0" b="0"/>
              <a:pathLst>
                <a:path w="178574" h="810695">
                  <a:moveTo>
                    <a:pt x="178573" y="0"/>
                  </a:moveTo>
                  <a:lnTo>
                    <a:pt x="122177" y="58735"/>
                  </a:lnTo>
                  <a:lnTo>
                    <a:pt x="94297" y="110301"/>
                  </a:lnTo>
                  <a:lnTo>
                    <a:pt x="73273" y="159414"/>
                  </a:lnTo>
                  <a:lnTo>
                    <a:pt x="50798" y="217233"/>
                  </a:lnTo>
                  <a:lnTo>
                    <a:pt x="31447" y="273231"/>
                  </a:lnTo>
                  <a:lnTo>
                    <a:pt x="13662" y="330995"/>
                  </a:lnTo>
                  <a:lnTo>
                    <a:pt x="4278" y="388061"/>
                  </a:lnTo>
                  <a:lnTo>
                    <a:pt x="978" y="439674"/>
                  </a:lnTo>
                  <a:lnTo>
                    <a:pt x="0" y="501761"/>
                  </a:lnTo>
                  <a:lnTo>
                    <a:pt x="880" y="553692"/>
                  </a:lnTo>
                  <a:lnTo>
                    <a:pt x="8030" y="610153"/>
                  </a:lnTo>
                  <a:lnTo>
                    <a:pt x="20926" y="669219"/>
                  </a:lnTo>
                  <a:lnTo>
                    <a:pt x="45917" y="726207"/>
                  </a:lnTo>
                  <a:lnTo>
                    <a:pt x="84649" y="775808"/>
                  </a:lnTo>
                  <a:lnTo>
                    <a:pt x="114478" y="799318"/>
                  </a:lnTo>
                  <a:lnTo>
                    <a:pt x="146987" y="810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984814" y="4907546"/>
              <a:ext cx="173943" cy="230490"/>
            </a:xfrm>
            <a:custGeom>
              <a:avLst/>
              <a:gdLst/>
              <a:ahLst/>
              <a:cxnLst/>
              <a:rect l="0" t="0" r="0" b="0"/>
              <a:pathLst>
                <a:path w="173943" h="230490">
                  <a:moveTo>
                    <a:pt x="110771" y="109480"/>
                  </a:moveTo>
                  <a:lnTo>
                    <a:pt x="105182" y="47387"/>
                  </a:lnTo>
                  <a:lnTo>
                    <a:pt x="90528" y="15043"/>
                  </a:lnTo>
                  <a:lnTo>
                    <a:pt x="82067" y="7918"/>
                  </a:lnTo>
                  <a:lnTo>
                    <a:pt x="60189" y="0"/>
                  </a:lnTo>
                  <a:lnTo>
                    <a:pt x="50144" y="1399"/>
                  </a:lnTo>
                  <a:lnTo>
                    <a:pt x="32743" y="12311"/>
                  </a:lnTo>
                  <a:lnTo>
                    <a:pt x="15382" y="38185"/>
                  </a:lnTo>
                  <a:lnTo>
                    <a:pt x="3670" y="100193"/>
                  </a:lnTo>
                  <a:lnTo>
                    <a:pt x="0" y="127579"/>
                  </a:lnTo>
                  <a:lnTo>
                    <a:pt x="7175" y="180169"/>
                  </a:lnTo>
                  <a:lnTo>
                    <a:pt x="19634" y="213873"/>
                  </a:lnTo>
                  <a:lnTo>
                    <a:pt x="25447" y="224699"/>
                  </a:lnTo>
                  <a:lnTo>
                    <a:pt x="31662" y="229576"/>
                  </a:lnTo>
                  <a:lnTo>
                    <a:pt x="38145" y="230489"/>
                  </a:lnTo>
                  <a:lnTo>
                    <a:pt x="44806" y="228757"/>
                  </a:lnTo>
                  <a:lnTo>
                    <a:pt x="58446" y="217474"/>
                  </a:lnTo>
                  <a:lnTo>
                    <a:pt x="71138" y="199591"/>
                  </a:lnTo>
                  <a:lnTo>
                    <a:pt x="92626" y="142071"/>
                  </a:lnTo>
                  <a:lnTo>
                    <a:pt x="104804" y="106169"/>
                  </a:lnTo>
                  <a:lnTo>
                    <a:pt x="103050" y="111518"/>
                  </a:lnTo>
                  <a:lnTo>
                    <a:pt x="106663" y="134260"/>
                  </a:lnTo>
                  <a:lnTo>
                    <a:pt x="120733" y="157637"/>
                  </a:lnTo>
                  <a:lnTo>
                    <a:pt x="129110" y="161472"/>
                  </a:lnTo>
                  <a:lnTo>
                    <a:pt x="173942" y="162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90342" y="4906152"/>
              <a:ext cx="152140" cy="234268"/>
            </a:xfrm>
            <a:custGeom>
              <a:avLst/>
              <a:gdLst/>
              <a:ahLst/>
              <a:cxnLst/>
              <a:rect l="0" t="0" r="0" b="0"/>
              <a:pathLst>
                <a:path w="152140" h="234268">
                  <a:moveTo>
                    <a:pt x="94756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42051" y="5612"/>
                  </a:lnTo>
                  <a:lnTo>
                    <a:pt x="26098" y="15738"/>
                  </a:lnTo>
                  <a:lnTo>
                    <a:pt x="20908" y="24053"/>
                  </a:lnTo>
                  <a:lnTo>
                    <a:pt x="15142" y="45771"/>
                  </a:lnTo>
                  <a:lnTo>
                    <a:pt x="17113" y="55773"/>
                  </a:lnTo>
                  <a:lnTo>
                    <a:pt x="28662" y="73127"/>
                  </a:lnTo>
                  <a:lnTo>
                    <a:pt x="64673" y="102162"/>
                  </a:lnTo>
                  <a:lnTo>
                    <a:pt x="119238" y="136370"/>
                  </a:lnTo>
                  <a:lnTo>
                    <a:pt x="138392" y="149892"/>
                  </a:lnTo>
                  <a:lnTo>
                    <a:pt x="144904" y="159113"/>
                  </a:lnTo>
                  <a:lnTo>
                    <a:pt x="152139" y="181837"/>
                  </a:lnTo>
                  <a:lnTo>
                    <a:pt x="151729" y="192108"/>
                  </a:lnTo>
                  <a:lnTo>
                    <a:pt x="145034" y="209759"/>
                  </a:lnTo>
                  <a:lnTo>
                    <a:pt x="128020" y="222283"/>
                  </a:lnTo>
                  <a:lnTo>
                    <a:pt x="104861" y="230579"/>
                  </a:lnTo>
                  <a:lnTo>
                    <a:pt x="78970" y="234267"/>
                  </a:lnTo>
                  <a:lnTo>
                    <a:pt x="54984" y="229666"/>
                  </a:lnTo>
                  <a:lnTo>
                    <a:pt x="24870" y="213922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411440" y="4753814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065" y="205166"/>
                  </a:lnTo>
                  <a:lnTo>
                    <a:pt x="17475" y="261235"/>
                  </a:lnTo>
                  <a:lnTo>
                    <a:pt x="20349" y="316157"/>
                  </a:lnTo>
                  <a:lnTo>
                    <a:pt x="23967" y="351820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48269" y="489068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3783" y="0"/>
                  </a:lnTo>
                  <a:lnTo>
                    <a:pt x="4330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13599" y="4903789"/>
              <a:ext cx="114123" cy="210168"/>
            </a:xfrm>
            <a:custGeom>
              <a:avLst/>
              <a:gdLst/>
              <a:ahLst/>
              <a:cxnLst/>
              <a:rect l="0" t="0" r="0" b="0"/>
              <a:pathLst>
                <a:path w="114123" h="210168">
                  <a:moveTo>
                    <a:pt x="3126" y="102709"/>
                  </a:moveTo>
                  <a:lnTo>
                    <a:pt x="14304" y="113887"/>
                  </a:lnTo>
                  <a:lnTo>
                    <a:pt x="32271" y="119375"/>
                  </a:lnTo>
                  <a:lnTo>
                    <a:pt x="85863" y="128084"/>
                  </a:lnTo>
                  <a:lnTo>
                    <a:pt x="102679" y="121395"/>
                  </a:lnTo>
                  <a:lnTo>
                    <a:pt x="108099" y="113996"/>
                  </a:lnTo>
                  <a:lnTo>
                    <a:pt x="114122" y="93297"/>
                  </a:lnTo>
                  <a:lnTo>
                    <a:pt x="111922" y="60925"/>
                  </a:lnTo>
                  <a:lnTo>
                    <a:pt x="98273" y="29107"/>
                  </a:lnTo>
                  <a:lnTo>
                    <a:pt x="73822" y="3042"/>
                  </a:lnTo>
                  <a:lnTo>
                    <a:pt x="64294" y="0"/>
                  </a:lnTo>
                  <a:lnTo>
                    <a:pt x="44350" y="2858"/>
                  </a:lnTo>
                  <a:lnTo>
                    <a:pt x="26907" y="18166"/>
                  </a:lnTo>
                  <a:lnTo>
                    <a:pt x="12525" y="40568"/>
                  </a:lnTo>
                  <a:lnTo>
                    <a:pt x="2234" y="66121"/>
                  </a:lnTo>
                  <a:lnTo>
                    <a:pt x="0" y="93076"/>
                  </a:lnTo>
                  <a:lnTo>
                    <a:pt x="2509" y="148509"/>
                  </a:lnTo>
                  <a:lnTo>
                    <a:pt x="14121" y="184909"/>
                  </a:lnTo>
                  <a:lnTo>
                    <a:pt x="29070" y="200854"/>
                  </a:lnTo>
                  <a:lnTo>
                    <a:pt x="37970" y="206743"/>
                  </a:lnTo>
                  <a:lnTo>
                    <a:pt x="57216" y="210167"/>
                  </a:lnTo>
                  <a:lnTo>
                    <a:pt x="108411" y="207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671111" y="4922270"/>
              <a:ext cx="87770" cy="212891"/>
            </a:xfrm>
            <a:custGeom>
              <a:avLst/>
              <a:gdLst/>
              <a:ahLst/>
              <a:cxnLst/>
              <a:rect l="0" t="0" r="0" b="0"/>
              <a:pathLst>
                <a:path w="87770" h="212891">
                  <a:moveTo>
                    <a:pt x="3542" y="105285"/>
                  </a:moveTo>
                  <a:lnTo>
                    <a:pt x="14994" y="159429"/>
                  </a:lnTo>
                  <a:lnTo>
                    <a:pt x="28291" y="208786"/>
                  </a:lnTo>
                  <a:lnTo>
                    <a:pt x="31739" y="212890"/>
                  </a:lnTo>
                  <a:lnTo>
                    <a:pt x="35208" y="212117"/>
                  </a:lnTo>
                  <a:lnTo>
                    <a:pt x="38691" y="208092"/>
                  </a:lnTo>
                  <a:lnTo>
                    <a:pt x="39842" y="201899"/>
                  </a:lnTo>
                  <a:lnTo>
                    <a:pt x="33285" y="166743"/>
                  </a:lnTo>
                  <a:lnTo>
                    <a:pt x="17337" y="114418"/>
                  </a:lnTo>
                  <a:lnTo>
                    <a:pt x="0" y="54076"/>
                  </a:lnTo>
                  <a:lnTo>
                    <a:pt x="673" y="15892"/>
                  </a:lnTo>
                  <a:lnTo>
                    <a:pt x="7478" y="8255"/>
                  </a:lnTo>
                  <a:lnTo>
                    <a:pt x="17864" y="4333"/>
                  </a:lnTo>
                  <a:lnTo>
                    <a:pt x="54189" y="1284"/>
                  </a:lnTo>
                  <a:lnTo>
                    <a:pt x="877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801123" y="4929960"/>
              <a:ext cx="115686" cy="181823"/>
            </a:xfrm>
            <a:custGeom>
              <a:avLst/>
              <a:gdLst/>
              <a:ahLst/>
              <a:cxnLst/>
              <a:rect l="0" t="0" r="0" b="0"/>
              <a:pathLst>
                <a:path w="115686" h="181823">
                  <a:moveTo>
                    <a:pt x="10400" y="97595"/>
                  </a:moveTo>
                  <a:lnTo>
                    <a:pt x="10400" y="156212"/>
                  </a:lnTo>
                  <a:lnTo>
                    <a:pt x="9230" y="161239"/>
                  </a:lnTo>
                  <a:lnTo>
                    <a:pt x="7280" y="161081"/>
                  </a:lnTo>
                  <a:lnTo>
                    <a:pt x="4811" y="157467"/>
                  </a:lnTo>
                  <a:lnTo>
                    <a:pt x="522" y="105377"/>
                  </a:lnTo>
                  <a:lnTo>
                    <a:pt x="0" y="51429"/>
                  </a:lnTo>
                  <a:lnTo>
                    <a:pt x="6168" y="29893"/>
                  </a:lnTo>
                  <a:lnTo>
                    <a:pt x="11088" y="20875"/>
                  </a:lnTo>
                  <a:lnTo>
                    <a:pt x="25914" y="7735"/>
                  </a:lnTo>
                  <a:lnTo>
                    <a:pt x="34781" y="2593"/>
                  </a:lnTo>
                  <a:lnTo>
                    <a:pt x="53991" y="0"/>
                  </a:lnTo>
                  <a:lnTo>
                    <a:pt x="64028" y="946"/>
                  </a:lnTo>
                  <a:lnTo>
                    <a:pt x="71888" y="5086"/>
                  </a:lnTo>
                  <a:lnTo>
                    <a:pt x="83742" y="19045"/>
                  </a:lnTo>
                  <a:lnTo>
                    <a:pt x="108326" y="77036"/>
                  </a:lnTo>
                  <a:lnTo>
                    <a:pt x="114232" y="133222"/>
                  </a:lnTo>
                  <a:lnTo>
                    <a:pt x="115685" y="181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33639" y="4730726"/>
              <a:ext cx="209595" cy="379662"/>
            </a:xfrm>
            <a:custGeom>
              <a:avLst/>
              <a:gdLst/>
              <a:ahLst/>
              <a:cxnLst/>
              <a:rect l="0" t="0" r="0" b="0"/>
              <a:pathLst>
                <a:path w="209595" h="379662">
                  <a:moveTo>
                    <a:pt x="9552" y="370528"/>
                  </a:moveTo>
                  <a:lnTo>
                    <a:pt x="9552" y="311911"/>
                  </a:lnTo>
                  <a:lnTo>
                    <a:pt x="9552" y="256568"/>
                  </a:lnTo>
                  <a:lnTo>
                    <a:pt x="9552" y="193643"/>
                  </a:lnTo>
                  <a:lnTo>
                    <a:pt x="3963" y="130217"/>
                  </a:lnTo>
                  <a:lnTo>
                    <a:pt x="0" y="69769"/>
                  </a:lnTo>
                  <a:lnTo>
                    <a:pt x="2337" y="15888"/>
                  </a:lnTo>
                  <a:lnTo>
                    <a:pt x="4742" y="4250"/>
                  </a:lnTo>
                  <a:lnTo>
                    <a:pt x="7515" y="0"/>
                  </a:lnTo>
                  <a:lnTo>
                    <a:pt x="10534" y="677"/>
                  </a:lnTo>
                  <a:lnTo>
                    <a:pt x="13716" y="4638"/>
                  </a:lnTo>
                  <a:lnTo>
                    <a:pt x="30695" y="65661"/>
                  </a:lnTo>
                  <a:lnTo>
                    <a:pt x="50253" y="121444"/>
                  </a:lnTo>
                  <a:lnTo>
                    <a:pt x="70581" y="184759"/>
                  </a:lnTo>
                  <a:lnTo>
                    <a:pt x="99726" y="246658"/>
                  </a:lnTo>
                  <a:lnTo>
                    <a:pt x="123031" y="303686"/>
                  </a:lnTo>
                  <a:lnTo>
                    <a:pt x="145653" y="359516"/>
                  </a:lnTo>
                  <a:lnTo>
                    <a:pt x="149419" y="370206"/>
                  </a:lnTo>
                  <a:lnTo>
                    <a:pt x="155439" y="376163"/>
                  </a:lnTo>
                  <a:lnTo>
                    <a:pt x="162962" y="378964"/>
                  </a:lnTo>
                  <a:lnTo>
                    <a:pt x="171487" y="379661"/>
                  </a:lnTo>
                  <a:lnTo>
                    <a:pt x="178340" y="375447"/>
                  </a:lnTo>
                  <a:lnTo>
                    <a:pt x="189074" y="358287"/>
                  </a:lnTo>
                  <a:lnTo>
                    <a:pt x="197092" y="309142"/>
                  </a:lnTo>
                  <a:lnTo>
                    <a:pt x="198675" y="254374"/>
                  </a:lnTo>
                  <a:lnTo>
                    <a:pt x="198988" y="198495"/>
                  </a:lnTo>
                  <a:lnTo>
                    <a:pt x="199050" y="142397"/>
                  </a:lnTo>
                  <a:lnTo>
                    <a:pt x="202182" y="86256"/>
                  </a:lnTo>
                  <a:lnTo>
                    <a:pt x="209594" y="44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06404" y="4816985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0" y="0"/>
                  </a:moveTo>
                  <a:lnTo>
                    <a:pt x="0" y="22356"/>
                  </a:lnTo>
                  <a:lnTo>
                    <a:pt x="6239" y="39572"/>
                  </a:lnTo>
                  <a:lnTo>
                    <a:pt x="40433" y="100163"/>
                  </a:lnTo>
                  <a:lnTo>
                    <a:pt x="842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37989" y="4795928"/>
              <a:ext cx="94758" cy="463255"/>
            </a:xfrm>
            <a:custGeom>
              <a:avLst/>
              <a:gdLst/>
              <a:ahLst/>
              <a:cxnLst/>
              <a:rect l="0" t="0" r="0" b="0"/>
              <a:pathLst>
                <a:path w="94758" h="463255">
                  <a:moveTo>
                    <a:pt x="94757" y="0"/>
                  </a:moveTo>
                  <a:lnTo>
                    <a:pt x="91637" y="42691"/>
                  </a:lnTo>
                  <a:lnTo>
                    <a:pt x="75629" y="104408"/>
                  </a:lnTo>
                  <a:lnTo>
                    <a:pt x="59323" y="152728"/>
                  </a:lnTo>
                  <a:lnTo>
                    <a:pt x="46563" y="202920"/>
                  </a:lnTo>
                  <a:lnTo>
                    <a:pt x="35374" y="250287"/>
                  </a:lnTo>
                  <a:lnTo>
                    <a:pt x="25819" y="306566"/>
                  </a:lnTo>
                  <a:lnTo>
                    <a:pt x="21298" y="360805"/>
                  </a:lnTo>
                  <a:lnTo>
                    <a:pt x="13070" y="41158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674860" y="4680114"/>
              <a:ext cx="103889" cy="589597"/>
            </a:xfrm>
            <a:custGeom>
              <a:avLst/>
              <a:gdLst/>
              <a:ahLst/>
              <a:cxnLst/>
              <a:rect l="0" t="0" r="0" b="0"/>
              <a:pathLst>
                <a:path w="103889" h="589597">
                  <a:moveTo>
                    <a:pt x="0" y="0"/>
                  </a:moveTo>
                  <a:lnTo>
                    <a:pt x="35917" y="62281"/>
                  </a:lnTo>
                  <a:lnTo>
                    <a:pt x="60214" y="116331"/>
                  </a:lnTo>
                  <a:lnTo>
                    <a:pt x="76624" y="166479"/>
                  </a:lnTo>
                  <a:lnTo>
                    <a:pt x="91131" y="225821"/>
                  </a:lnTo>
                  <a:lnTo>
                    <a:pt x="100571" y="271891"/>
                  </a:lnTo>
                  <a:lnTo>
                    <a:pt x="103888" y="328955"/>
                  </a:lnTo>
                  <a:lnTo>
                    <a:pt x="103701" y="386807"/>
                  </a:lnTo>
                  <a:lnTo>
                    <a:pt x="93750" y="442694"/>
                  </a:lnTo>
                  <a:lnTo>
                    <a:pt x="80520" y="492858"/>
                  </a:lnTo>
                  <a:lnTo>
                    <a:pt x="52170" y="549864"/>
                  </a:lnTo>
                  <a:lnTo>
                    <a:pt x="31585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253098" y="5482996"/>
            <a:ext cx="3885016" cy="598840"/>
            <a:chOff x="2253098" y="5482996"/>
            <a:chExt cx="3885016" cy="598840"/>
          </a:xfrm>
        </p:grpSpPr>
        <p:sp>
          <p:nvSpPr>
            <p:cNvPr id="144" name="Freeform 143"/>
            <p:cNvSpPr/>
            <p:nvPr/>
          </p:nvSpPr>
          <p:spPr>
            <a:xfrm>
              <a:off x="2253098" y="568032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66883" y="7409"/>
                  </a:lnTo>
                  <a:lnTo>
                    <a:pt x="2839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68953" y="5522394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5589" y="219438"/>
                  </a:lnTo>
                  <a:lnTo>
                    <a:pt x="10723" y="279739"/>
                  </a:lnTo>
                  <a:lnTo>
                    <a:pt x="18645" y="326081"/>
                  </a:lnTo>
                  <a:lnTo>
                    <a:pt x="27231" y="386605"/>
                  </a:lnTo>
                  <a:lnTo>
                    <a:pt x="30725" y="441398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474197" y="5482996"/>
              <a:ext cx="347441" cy="502653"/>
            </a:xfrm>
            <a:custGeom>
              <a:avLst/>
              <a:gdLst/>
              <a:ahLst/>
              <a:cxnLst/>
              <a:rect l="0" t="0" r="0" b="0"/>
              <a:pathLst>
                <a:path w="347441" h="502653">
                  <a:moveTo>
                    <a:pt x="0" y="60455"/>
                  </a:moveTo>
                  <a:lnTo>
                    <a:pt x="9575" y="36408"/>
                  </a:lnTo>
                  <a:lnTo>
                    <a:pt x="20243" y="22082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25534" y="6226"/>
                  </a:lnTo>
                  <a:lnTo>
                    <a:pt x="147040" y="12177"/>
                  </a:lnTo>
                  <a:lnTo>
                    <a:pt x="165176" y="24960"/>
                  </a:lnTo>
                  <a:lnTo>
                    <a:pt x="201949" y="64620"/>
                  </a:lnTo>
                  <a:lnTo>
                    <a:pt x="227668" y="125162"/>
                  </a:lnTo>
                  <a:lnTo>
                    <a:pt x="236173" y="163725"/>
                  </a:lnTo>
                  <a:lnTo>
                    <a:pt x="226867" y="227028"/>
                  </a:lnTo>
                  <a:lnTo>
                    <a:pt x="205427" y="269483"/>
                  </a:lnTo>
                  <a:lnTo>
                    <a:pt x="192296" y="286327"/>
                  </a:lnTo>
                  <a:lnTo>
                    <a:pt x="166161" y="303375"/>
                  </a:lnTo>
                  <a:lnTo>
                    <a:pt x="161077" y="303120"/>
                  </a:lnTo>
                  <a:lnTo>
                    <a:pt x="158857" y="299441"/>
                  </a:lnTo>
                  <a:lnTo>
                    <a:pt x="158547" y="293478"/>
                  </a:lnTo>
                  <a:lnTo>
                    <a:pt x="160680" y="291843"/>
                  </a:lnTo>
                  <a:lnTo>
                    <a:pt x="164442" y="293093"/>
                  </a:lnTo>
                  <a:lnTo>
                    <a:pt x="174860" y="301890"/>
                  </a:lnTo>
                  <a:lnTo>
                    <a:pt x="207441" y="351606"/>
                  </a:lnTo>
                  <a:lnTo>
                    <a:pt x="227976" y="405052"/>
                  </a:lnTo>
                  <a:lnTo>
                    <a:pt x="247832" y="444358"/>
                  </a:lnTo>
                  <a:lnTo>
                    <a:pt x="289956" y="487407"/>
                  </a:lnTo>
                  <a:lnTo>
                    <a:pt x="310973" y="495877"/>
                  </a:lnTo>
                  <a:lnTo>
                    <a:pt x="347440" y="502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794991" y="5764550"/>
              <a:ext cx="108463" cy="178670"/>
            </a:xfrm>
            <a:custGeom>
              <a:avLst/>
              <a:gdLst/>
              <a:ahLst/>
              <a:cxnLst/>
              <a:rect l="0" t="0" r="0" b="0"/>
              <a:pathLst>
                <a:path w="108463" h="17867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8"/>
                  </a:lnTo>
                  <a:lnTo>
                    <a:pt x="20153" y="152602"/>
                  </a:lnTo>
                  <a:lnTo>
                    <a:pt x="25827" y="162566"/>
                  </a:lnTo>
                  <a:lnTo>
                    <a:pt x="41490" y="176756"/>
                  </a:lnTo>
                  <a:lnTo>
                    <a:pt x="50580" y="178669"/>
                  </a:lnTo>
                  <a:lnTo>
                    <a:pt x="70038" y="174554"/>
                  </a:lnTo>
                  <a:lnTo>
                    <a:pt x="77801" y="169012"/>
                  </a:lnTo>
                  <a:lnTo>
                    <a:pt x="89546" y="153495"/>
                  </a:lnTo>
                  <a:lnTo>
                    <a:pt x="102735" y="119439"/>
                  </a:lnTo>
                  <a:lnTo>
                    <a:pt x="108462" y="79713"/>
                  </a:lnTo>
                  <a:lnTo>
                    <a:pt x="104570" y="43895"/>
                  </a:lnTo>
                  <a:lnTo>
                    <a:pt x="8981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926922" y="5734786"/>
              <a:ext cx="136871" cy="242878"/>
            </a:xfrm>
            <a:custGeom>
              <a:avLst/>
              <a:gdLst/>
              <a:ahLst/>
              <a:cxnLst/>
              <a:rect l="0" t="0" r="0" b="0"/>
              <a:pathLst>
                <a:path w="136871" h="242878">
                  <a:moveTo>
                    <a:pt x="0" y="61349"/>
                  </a:moveTo>
                  <a:lnTo>
                    <a:pt x="17958" y="115224"/>
                  </a:lnTo>
                  <a:lnTo>
                    <a:pt x="38640" y="178441"/>
                  </a:lnTo>
                  <a:lnTo>
                    <a:pt x="56157" y="238884"/>
                  </a:lnTo>
                  <a:lnTo>
                    <a:pt x="57325" y="242877"/>
                  </a:lnTo>
                  <a:lnTo>
                    <a:pt x="41566" y="185067"/>
                  </a:lnTo>
                  <a:lnTo>
                    <a:pt x="33557" y="125431"/>
                  </a:lnTo>
                  <a:lnTo>
                    <a:pt x="25909" y="72968"/>
                  </a:lnTo>
                  <a:lnTo>
                    <a:pt x="36196" y="10467"/>
                  </a:lnTo>
                  <a:lnTo>
                    <a:pt x="41678" y="4031"/>
                  </a:lnTo>
                  <a:lnTo>
                    <a:pt x="48842" y="910"/>
                  </a:lnTo>
                  <a:lnTo>
                    <a:pt x="57128" y="0"/>
                  </a:lnTo>
                  <a:lnTo>
                    <a:pt x="72574" y="5227"/>
                  </a:lnTo>
                  <a:lnTo>
                    <a:pt x="79968" y="9896"/>
                  </a:lnTo>
                  <a:lnTo>
                    <a:pt x="91303" y="24443"/>
                  </a:lnTo>
                  <a:lnTo>
                    <a:pt x="115510" y="82863"/>
                  </a:lnTo>
                  <a:lnTo>
                    <a:pt x="132151" y="136278"/>
                  </a:lnTo>
                  <a:lnTo>
                    <a:pt x="135938" y="185508"/>
                  </a:lnTo>
                  <a:lnTo>
                    <a:pt x="136870" y="219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37332" y="5747883"/>
              <a:ext cx="151863" cy="186499"/>
            </a:xfrm>
            <a:custGeom>
              <a:avLst/>
              <a:gdLst/>
              <a:ahLst/>
              <a:cxnLst/>
              <a:rect l="0" t="0" r="0" b="0"/>
              <a:pathLst>
                <a:path w="151863" h="186499">
                  <a:moveTo>
                    <a:pt x="94916" y="27195"/>
                  </a:moveTo>
                  <a:lnTo>
                    <a:pt x="89327" y="10427"/>
                  </a:lnTo>
                  <a:lnTo>
                    <a:pt x="83001" y="5488"/>
                  </a:lnTo>
                  <a:lnTo>
                    <a:pt x="63495" y="0"/>
                  </a:lnTo>
                  <a:lnTo>
                    <a:pt x="42347" y="3800"/>
                  </a:lnTo>
                  <a:lnTo>
                    <a:pt x="13829" y="19093"/>
                  </a:lnTo>
                  <a:lnTo>
                    <a:pt x="5763" y="25303"/>
                  </a:lnTo>
                  <a:lnTo>
                    <a:pt x="1556" y="32953"/>
                  </a:lnTo>
                  <a:lnTo>
                    <a:pt x="0" y="50811"/>
                  </a:lnTo>
                  <a:lnTo>
                    <a:pt x="3563" y="58147"/>
                  </a:lnTo>
                  <a:lnTo>
                    <a:pt x="16880" y="69417"/>
                  </a:lnTo>
                  <a:lnTo>
                    <a:pt x="74403" y="93577"/>
                  </a:lnTo>
                  <a:lnTo>
                    <a:pt x="137078" y="129560"/>
                  </a:lnTo>
                  <a:lnTo>
                    <a:pt x="144081" y="138722"/>
                  </a:lnTo>
                  <a:lnTo>
                    <a:pt x="151862" y="161381"/>
                  </a:lnTo>
                  <a:lnTo>
                    <a:pt x="150428" y="170465"/>
                  </a:lnTo>
                  <a:lnTo>
                    <a:pt x="145962" y="177690"/>
                  </a:lnTo>
                  <a:lnTo>
                    <a:pt x="139475" y="183677"/>
                  </a:lnTo>
                  <a:lnTo>
                    <a:pt x="130472" y="186498"/>
                  </a:lnTo>
                  <a:lnTo>
                    <a:pt x="96613" y="184880"/>
                  </a:lnTo>
                  <a:lnTo>
                    <a:pt x="52802" y="174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502003" y="5596094"/>
              <a:ext cx="244320" cy="347774"/>
            </a:xfrm>
            <a:custGeom>
              <a:avLst/>
              <a:gdLst/>
              <a:ahLst/>
              <a:cxnLst/>
              <a:rect l="0" t="0" r="0" b="0"/>
              <a:pathLst>
                <a:path w="244320" h="347774">
                  <a:moveTo>
                    <a:pt x="35572" y="305326"/>
                  </a:moveTo>
                  <a:lnTo>
                    <a:pt x="32452" y="253276"/>
                  </a:lnTo>
                  <a:lnTo>
                    <a:pt x="27238" y="203336"/>
                  </a:lnTo>
                  <a:lnTo>
                    <a:pt x="19888" y="144540"/>
                  </a:lnTo>
                  <a:lnTo>
                    <a:pt x="14406" y="87866"/>
                  </a:lnTo>
                  <a:lnTo>
                    <a:pt x="3272" y="34730"/>
                  </a:lnTo>
                  <a:lnTo>
                    <a:pt x="0" y="23153"/>
                  </a:lnTo>
                  <a:lnTo>
                    <a:pt x="159" y="17775"/>
                  </a:lnTo>
                  <a:lnTo>
                    <a:pt x="2605" y="16529"/>
                  </a:lnTo>
                  <a:lnTo>
                    <a:pt x="6575" y="18038"/>
                  </a:lnTo>
                  <a:lnTo>
                    <a:pt x="14106" y="32193"/>
                  </a:lnTo>
                  <a:lnTo>
                    <a:pt x="34061" y="84997"/>
                  </a:lnTo>
                  <a:lnTo>
                    <a:pt x="59363" y="142178"/>
                  </a:lnTo>
                  <a:lnTo>
                    <a:pt x="86221" y="204943"/>
                  </a:lnTo>
                  <a:lnTo>
                    <a:pt x="113080" y="259978"/>
                  </a:lnTo>
                  <a:lnTo>
                    <a:pt x="140916" y="312789"/>
                  </a:lnTo>
                  <a:lnTo>
                    <a:pt x="156091" y="333209"/>
                  </a:lnTo>
                  <a:lnTo>
                    <a:pt x="174533" y="346184"/>
                  </a:lnTo>
                  <a:lnTo>
                    <a:pt x="183195" y="347773"/>
                  </a:lnTo>
                  <a:lnTo>
                    <a:pt x="191309" y="346492"/>
                  </a:lnTo>
                  <a:lnTo>
                    <a:pt x="199058" y="343298"/>
                  </a:lnTo>
                  <a:lnTo>
                    <a:pt x="221142" y="322036"/>
                  </a:lnTo>
                  <a:lnTo>
                    <a:pt x="236915" y="293509"/>
                  </a:lnTo>
                  <a:lnTo>
                    <a:pt x="244319" y="236788"/>
                  </a:lnTo>
                  <a:lnTo>
                    <a:pt x="242663" y="176190"/>
                  </a:lnTo>
                  <a:lnTo>
                    <a:pt x="234582" y="125514"/>
                  </a:lnTo>
                  <a:lnTo>
                    <a:pt x="227899" y="76573"/>
                  </a:lnTo>
                  <a:lnTo>
                    <a:pt x="218220" y="15802"/>
                  </a:lnTo>
                  <a:lnTo>
                    <a:pt x="2145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783719" y="5785606"/>
              <a:ext cx="125613" cy="153137"/>
            </a:xfrm>
            <a:custGeom>
              <a:avLst/>
              <a:gdLst/>
              <a:ahLst/>
              <a:cxnLst/>
              <a:rect l="0" t="0" r="0" b="0"/>
              <a:pathLst>
                <a:path w="125613" h="153137">
                  <a:moveTo>
                    <a:pt x="48654" y="0"/>
                  </a:moveTo>
                  <a:lnTo>
                    <a:pt x="24607" y="9576"/>
                  </a:lnTo>
                  <a:lnTo>
                    <a:pt x="10280" y="20244"/>
                  </a:lnTo>
                  <a:lnTo>
                    <a:pt x="2353" y="39023"/>
                  </a:lnTo>
                  <a:lnTo>
                    <a:pt x="0" y="61798"/>
                  </a:lnTo>
                  <a:lnTo>
                    <a:pt x="11036" y="115633"/>
                  </a:lnTo>
                  <a:lnTo>
                    <a:pt x="26460" y="141757"/>
                  </a:lnTo>
                  <a:lnTo>
                    <a:pt x="35027" y="147147"/>
                  </a:lnTo>
                  <a:lnTo>
                    <a:pt x="57026" y="153136"/>
                  </a:lnTo>
                  <a:lnTo>
                    <a:pt x="67103" y="152394"/>
                  </a:lnTo>
                  <a:lnTo>
                    <a:pt x="84539" y="145330"/>
                  </a:lnTo>
                  <a:lnTo>
                    <a:pt x="107510" y="128199"/>
                  </a:lnTo>
                  <a:lnTo>
                    <a:pt x="123544" y="102716"/>
                  </a:lnTo>
                  <a:lnTo>
                    <a:pt x="125612" y="79967"/>
                  </a:lnTo>
                  <a:lnTo>
                    <a:pt x="124526" y="67349"/>
                  </a:lnTo>
                  <a:lnTo>
                    <a:pt x="113960" y="47091"/>
                  </a:lnTo>
                  <a:lnTo>
                    <a:pt x="9076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937658" y="581719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955059" y="5732964"/>
              <a:ext cx="66828" cy="190164"/>
            </a:xfrm>
            <a:custGeom>
              <a:avLst/>
              <a:gdLst/>
              <a:ahLst/>
              <a:cxnLst/>
              <a:rect l="0" t="0" r="0" b="0"/>
              <a:pathLst>
                <a:path w="66828" h="190164">
                  <a:moveTo>
                    <a:pt x="35241" y="178984"/>
                  </a:moveTo>
                  <a:lnTo>
                    <a:pt x="46420" y="190163"/>
                  </a:lnTo>
                  <a:lnTo>
                    <a:pt x="48543" y="189946"/>
                  </a:lnTo>
                  <a:lnTo>
                    <a:pt x="48788" y="186292"/>
                  </a:lnTo>
                  <a:lnTo>
                    <a:pt x="34582" y="124211"/>
                  </a:lnTo>
                  <a:lnTo>
                    <a:pt x="26759" y="99658"/>
                  </a:lnTo>
                  <a:lnTo>
                    <a:pt x="1571" y="51670"/>
                  </a:lnTo>
                  <a:lnTo>
                    <a:pt x="0" y="31153"/>
                  </a:lnTo>
                  <a:lnTo>
                    <a:pt x="1218" y="20769"/>
                  </a:lnTo>
                  <a:lnTo>
                    <a:pt x="6710" y="13846"/>
                  </a:lnTo>
                  <a:lnTo>
                    <a:pt x="25290" y="6154"/>
                  </a:lnTo>
                  <a:lnTo>
                    <a:pt x="668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169285" y="5648736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4654" y="162175"/>
                  </a:lnTo>
                  <a:lnTo>
                    <a:pt x="19160" y="211178"/>
                  </a:lnTo>
                  <a:lnTo>
                    <a:pt x="23927" y="274529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116642" y="5754021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3651" y="3119"/>
                  </a:lnTo>
                  <a:lnTo>
                    <a:pt x="52472" y="14572"/>
                  </a:lnTo>
                  <a:lnTo>
                    <a:pt x="24126" y="265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285098" y="5543451"/>
              <a:ext cx="178985" cy="400084"/>
            </a:xfrm>
            <a:custGeom>
              <a:avLst/>
              <a:gdLst/>
              <a:ahLst/>
              <a:cxnLst/>
              <a:rect l="0" t="0" r="0" b="0"/>
              <a:pathLst>
                <a:path w="178985" h="400084">
                  <a:moveTo>
                    <a:pt x="0" y="0"/>
                  </a:moveTo>
                  <a:lnTo>
                    <a:pt x="8333" y="48931"/>
                  </a:lnTo>
                  <a:lnTo>
                    <a:pt x="12997" y="96776"/>
                  </a:lnTo>
                  <a:lnTo>
                    <a:pt x="25054" y="154167"/>
                  </a:lnTo>
                  <a:lnTo>
                    <a:pt x="38701" y="203978"/>
                  </a:lnTo>
                  <a:lnTo>
                    <a:pt x="49162" y="260349"/>
                  </a:lnTo>
                  <a:lnTo>
                    <a:pt x="63177" y="319449"/>
                  </a:lnTo>
                  <a:lnTo>
                    <a:pt x="71621" y="381166"/>
                  </a:lnTo>
                  <a:lnTo>
                    <a:pt x="71144" y="385132"/>
                  </a:lnTo>
                  <a:lnTo>
                    <a:pt x="67494" y="373940"/>
                  </a:lnTo>
                  <a:lnTo>
                    <a:pt x="60621" y="317380"/>
                  </a:lnTo>
                  <a:lnTo>
                    <a:pt x="57358" y="294306"/>
                  </a:lnTo>
                  <a:lnTo>
                    <a:pt x="59808" y="268453"/>
                  </a:lnTo>
                  <a:lnTo>
                    <a:pt x="65608" y="259687"/>
                  </a:lnTo>
                  <a:lnTo>
                    <a:pt x="74154" y="253843"/>
                  </a:lnTo>
                  <a:lnTo>
                    <a:pt x="84531" y="249947"/>
                  </a:lnTo>
                  <a:lnTo>
                    <a:pt x="93789" y="250860"/>
                  </a:lnTo>
                  <a:lnTo>
                    <a:pt x="110314" y="261232"/>
                  </a:lnTo>
                  <a:lnTo>
                    <a:pt x="145178" y="316606"/>
                  </a:lnTo>
                  <a:lnTo>
                    <a:pt x="171462" y="379092"/>
                  </a:lnTo>
                  <a:lnTo>
                    <a:pt x="17898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800994" y="5522394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2" y="169786"/>
                  </a:lnTo>
                  <a:lnTo>
                    <a:pt x="20215" y="232021"/>
                  </a:lnTo>
                  <a:lnTo>
                    <a:pt x="20808" y="294915"/>
                  </a:lnTo>
                  <a:lnTo>
                    <a:pt x="20984" y="351764"/>
                  </a:lnTo>
                  <a:lnTo>
                    <a:pt x="26632" y="407306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748352" y="5690850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46821" y="3119"/>
                  </a:lnTo>
                  <a:lnTo>
                    <a:pt x="84177" y="21331"/>
                  </a:lnTo>
                  <a:lnTo>
                    <a:pt x="24172" y="5047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908961" y="5754021"/>
              <a:ext cx="131296" cy="214700"/>
            </a:xfrm>
            <a:custGeom>
              <a:avLst/>
              <a:gdLst/>
              <a:ahLst/>
              <a:cxnLst/>
              <a:rect l="0" t="0" r="0" b="0"/>
              <a:pathLst>
                <a:path w="131296" h="214700">
                  <a:moveTo>
                    <a:pt x="71018" y="10529"/>
                  </a:moveTo>
                  <a:lnTo>
                    <a:pt x="46971" y="20104"/>
                  </a:lnTo>
                  <a:lnTo>
                    <a:pt x="32644" y="30772"/>
                  </a:lnTo>
                  <a:lnTo>
                    <a:pt x="17014" y="55521"/>
                  </a:lnTo>
                  <a:lnTo>
                    <a:pt x="2422" y="103730"/>
                  </a:lnTo>
                  <a:lnTo>
                    <a:pt x="0" y="143299"/>
                  </a:lnTo>
                  <a:lnTo>
                    <a:pt x="7342" y="177770"/>
                  </a:lnTo>
                  <a:lnTo>
                    <a:pt x="17761" y="199502"/>
                  </a:lnTo>
                  <a:lnTo>
                    <a:pt x="26155" y="206700"/>
                  </a:lnTo>
                  <a:lnTo>
                    <a:pt x="47959" y="214699"/>
                  </a:lnTo>
                  <a:lnTo>
                    <a:pt x="70128" y="212015"/>
                  </a:lnTo>
                  <a:lnTo>
                    <a:pt x="90510" y="201853"/>
                  </a:lnTo>
                  <a:lnTo>
                    <a:pt x="107367" y="185639"/>
                  </a:lnTo>
                  <a:lnTo>
                    <a:pt x="124422" y="151191"/>
                  </a:lnTo>
                  <a:lnTo>
                    <a:pt x="131295" y="111348"/>
                  </a:lnTo>
                  <a:lnTo>
                    <a:pt x="127742" y="75496"/>
                  </a:lnTo>
                  <a:lnTo>
                    <a:pt x="113692" y="42646"/>
                  </a:lnTo>
                  <a:lnTo>
                    <a:pt x="815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266572" y="5622090"/>
              <a:ext cx="232642" cy="412825"/>
            </a:xfrm>
            <a:custGeom>
              <a:avLst/>
              <a:gdLst/>
              <a:ahLst/>
              <a:cxnLst/>
              <a:rect l="0" t="0" r="0" b="0"/>
              <a:pathLst>
                <a:path w="232642" h="412825">
                  <a:moveTo>
                    <a:pt x="145075" y="5589"/>
                  </a:moveTo>
                  <a:lnTo>
                    <a:pt x="128308" y="0"/>
                  </a:lnTo>
                  <a:lnTo>
                    <a:pt x="95523" y="2113"/>
                  </a:lnTo>
                  <a:lnTo>
                    <a:pt x="52099" y="14477"/>
                  </a:lnTo>
                  <a:lnTo>
                    <a:pt x="35122" y="25527"/>
                  </a:lnTo>
                  <a:lnTo>
                    <a:pt x="22898" y="41356"/>
                  </a:lnTo>
                  <a:lnTo>
                    <a:pt x="5518" y="80115"/>
                  </a:lnTo>
                  <a:lnTo>
                    <a:pt x="0" y="116708"/>
                  </a:lnTo>
                  <a:lnTo>
                    <a:pt x="4948" y="140373"/>
                  </a:lnTo>
                  <a:lnTo>
                    <a:pt x="9543" y="151597"/>
                  </a:lnTo>
                  <a:lnTo>
                    <a:pt x="24008" y="167188"/>
                  </a:lnTo>
                  <a:lnTo>
                    <a:pt x="32778" y="172983"/>
                  </a:lnTo>
                  <a:lnTo>
                    <a:pt x="86541" y="183454"/>
                  </a:lnTo>
                  <a:lnTo>
                    <a:pt x="144300" y="198926"/>
                  </a:lnTo>
                  <a:lnTo>
                    <a:pt x="170842" y="214823"/>
                  </a:lnTo>
                  <a:lnTo>
                    <a:pt x="207942" y="251150"/>
                  </a:lnTo>
                  <a:lnTo>
                    <a:pt x="226094" y="280339"/>
                  </a:lnTo>
                  <a:lnTo>
                    <a:pt x="230673" y="290531"/>
                  </a:lnTo>
                  <a:lnTo>
                    <a:pt x="232641" y="311214"/>
                  </a:lnTo>
                  <a:lnTo>
                    <a:pt x="228447" y="332105"/>
                  </a:lnTo>
                  <a:lnTo>
                    <a:pt x="200190" y="384632"/>
                  </a:lnTo>
                  <a:lnTo>
                    <a:pt x="183609" y="399441"/>
                  </a:lnTo>
                  <a:lnTo>
                    <a:pt x="163371" y="408751"/>
                  </a:lnTo>
                  <a:lnTo>
                    <a:pt x="126840" y="412824"/>
                  </a:lnTo>
                  <a:lnTo>
                    <a:pt x="71747" y="401255"/>
                  </a:lnTo>
                  <a:lnTo>
                    <a:pt x="29262" y="384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519201" y="5880363"/>
              <a:ext cx="117493" cy="201473"/>
            </a:xfrm>
            <a:custGeom>
              <a:avLst/>
              <a:gdLst/>
              <a:ahLst/>
              <a:cxnLst/>
              <a:rect l="0" t="0" r="0" b="0"/>
              <a:pathLst>
                <a:path w="117493" h="201473">
                  <a:moveTo>
                    <a:pt x="71431" y="31585"/>
                  </a:moveTo>
                  <a:lnTo>
                    <a:pt x="54664" y="37175"/>
                  </a:lnTo>
                  <a:lnTo>
                    <a:pt x="40192" y="49277"/>
                  </a:lnTo>
                  <a:lnTo>
                    <a:pt x="22011" y="75822"/>
                  </a:lnTo>
                  <a:lnTo>
                    <a:pt x="2836" y="127791"/>
                  </a:lnTo>
                  <a:lnTo>
                    <a:pt x="0" y="153112"/>
                  </a:lnTo>
                  <a:lnTo>
                    <a:pt x="4979" y="173725"/>
                  </a:lnTo>
                  <a:lnTo>
                    <a:pt x="9582" y="182497"/>
                  </a:lnTo>
                  <a:lnTo>
                    <a:pt x="24056" y="195363"/>
                  </a:lnTo>
                  <a:lnTo>
                    <a:pt x="32829" y="200432"/>
                  </a:lnTo>
                  <a:lnTo>
                    <a:pt x="42187" y="201472"/>
                  </a:lnTo>
                  <a:lnTo>
                    <a:pt x="61943" y="196388"/>
                  </a:lnTo>
                  <a:lnTo>
                    <a:pt x="87207" y="180372"/>
                  </a:lnTo>
                  <a:lnTo>
                    <a:pt x="99110" y="164393"/>
                  </a:lnTo>
                  <a:lnTo>
                    <a:pt x="116283" y="125539"/>
                  </a:lnTo>
                  <a:lnTo>
                    <a:pt x="117492" y="104928"/>
                  </a:lnTo>
                  <a:lnTo>
                    <a:pt x="108736" y="63100"/>
                  </a:lnTo>
                  <a:lnTo>
                    <a:pt x="819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674859" y="5817192"/>
              <a:ext cx="126344" cy="238943"/>
            </a:xfrm>
            <a:custGeom>
              <a:avLst/>
              <a:gdLst/>
              <a:ahLst/>
              <a:cxnLst/>
              <a:rect l="0" t="0" r="0" b="0"/>
              <a:pathLst>
                <a:path w="126344" h="238943">
                  <a:moveTo>
                    <a:pt x="0" y="63171"/>
                  </a:moveTo>
                  <a:lnTo>
                    <a:pt x="0" y="121788"/>
                  </a:lnTo>
                  <a:lnTo>
                    <a:pt x="1170" y="182027"/>
                  </a:lnTo>
                  <a:lnTo>
                    <a:pt x="9576" y="217710"/>
                  </a:lnTo>
                  <a:lnTo>
                    <a:pt x="20244" y="235581"/>
                  </a:lnTo>
                  <a:lnTo>
                    <a:pt x="27534" y="238942"/>
                  </a:lnTo>
                  <a:lnTo>
                    <a:pt x="35904" y="238843"/>
                  </a:lnTo>
                  <a:lnTo>
                    <a:pt x="53392" y="232494"/>
                  </a:lnTo>
                  <a:lnTo>
                    <a:pt x="68964" y="221874"/>
                  </a:lnTo>
                  <a:lnTo>
                    <a:pt x="90884" y="191562"/>
                  </a:lnTo>
                  <a:lnTo>
                    <a:pt x="114841" y="134021"/>
                  </a:lnTo>
                  <a:lnTo>
                    <a:pt x="124071" y="80155"/>
                  </a:lnTo>
                  <a:lnTo>
                    <a:pt x="126043" y="19813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874901" y="5659265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0" y="0"/>
                  </a:moveTo>
                  <a:lnTo>
                    <a:pt x="0" y="57264"/>
                  </a:lnTo>
                  <a:lnTo>
                    <a:pt x="3120" y="109773"/>
                  </a:lnTo>
                  <a:lnTo>
                    <a:pt x="8334" y="172905"/>
                  </a:lnTo>
                  <a:lnTo>
                    <a:pt x="9553" y="217227"/>
                  </a:lnTo>
                  <a:lnTo>
                    <a:pt x="10240" y="273893"/>
                  </a:lnTo>
                  <a:lnTo>
                    <a:pt x="10471" y="335555"/>
                  </a:lnTo>
                  <a:lnTo>
                    <a:pt x="11673" y="359705"/>
                  </a:lnTo>
                  <a:lnTo>
                    <a:pt x="13631" y="366145"/>
                  </a:lnTo>
                  <a:lnTo>
                    <a:pt x="21057" y="379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811731" y="5785606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20449" y="2196"/>
                  </a:lnTo>
                  <a:lnTo>
                    <a:pt x="63436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981731" y="5564508"/>
              <a:ext cx="156383" cy="484873"/>
            </a:xfrm>
            <a:custGeom>
              <a:avLst/>
              <a:gdLst/>
              <a:ahLst/>
              <a:cxnLst/>
              <a:rect l="0" t="0" r="0" b="0"/>
              <a:pathLst>
                <a:path w="156383" h="484873">
                  <a:moveTo>
                    <a:pt x="8983" y="0"/>
                  </a:moveTo>
                  <a:lnTo>
                    <a:pt x="8983" y="48931"/>
                  </a:lnTo>
                  <a:lnTo>
                    <a:pt x="12103" y="99896"/>
                  </a:lnTo>
                  <a:lnTo>
                    <a:pt x="17317" y="162570"/>
                  </a:lnTo>
                  <a:lnTo>
                    <a:pt x="18862" y="223644"/>
                  </a:lnTo>
                  <a:lnTo>
                    <a:pt x="19384" y="286202"/>
                  </a:lnTo>
                  <a:lnTo>
                    <a:pt x="19487" y="345959"/>
                  </a:lnTo>
                  <a:lnTo>
                    <a:pt x="19505" y="401594"/>
                  </a:lnTo>
                  <a:lnTo>
                    <a:pt x="18340" y="453303"/>
                  </a:lnTo>
                  <a:lnTo>
                    <a:pt x="13922" y="479888"/>
                  </a:lnTo>
                  <a:lnTo>
                    <a:pt x="11106" y="484872"/>
                  </a:lnTo>
                  <a:lnTo>
                    <a:pt x="8059" y="484685"/>
                  </a:lnTo>
                  <a:lnTo>
                    <a:pt x="4857" y="481051"/>
                  </a:lnTo>
                  <a:lnTo>
                    <a:pt x="352" y="453579"/>
                  </a:lnTo>
                  <a:lnTo>
                    <a:pt x="0" y="395139"/>
                  </a:lnTo>
                  <a:lnTo>
                    <a:pt x="9981" y="340441"/>
                  </a:lnTo>
                  <a:lnTo>
                    <a:pt x="22927" y="306372"/>
                  </a:lnTo>
                  <a:lnTo>
                    <a:pt x="28807" y="295495"/>
                  </a:lnTo>
                  <a:lnTo>
                    <a:pt x="37407" y="288244"/>
                  </a:lnTo>
                  <a:lnTo>
                    <a:pt x="59441" y="280187"/>
                  </a:lnTo>
                  <a:lnTo>
                    <a:pt x="69528" y="280378"/>
                  </a:lnTo>
                  <a:lnTo>
                    <a:pt x="86975" y="286829"/>
                  </a:lnTo>
                  <a:lnTo>
                    <a:pt x="102528" y="303734"/>
                  </a:lnTo>
                  <a:lnTo>
                    <a:pt x="137506" y="366165"/>
                  </a:lnTo>
                  <a:lnTo>
                    <a:pt x="152307" y="421372"/>
                  </a:lnTo>
                  <a:lnTo>
                    <a:pt x="156382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3661479" y="1397460"/>
            <a:ext cx="5590571" cy="738847"/>
            <a:chOff x="3661479" y="1397460"/>
            <a:chExt cx="5590571" cy="738847"/>
          </a:xfrm>
        </p:grpSpPr>
        <p:sp>
          <p:nvSpPr>
            <p:cNvPr id="167" name="Freeform 166"/>
            <p:cNvSpPr/>
            <p:nvPr/>
          </p:nvSpPr>
          <p:spPr>
            <a:xfrm>
              <a:off x="3661479" y="1397460"/>
              <a:ext cx="305265" cy="611083"/>
            </a:xfrm>
            <a:custGeom>
              <a:avLst/>
              <a:gdLst/>
              <a:ahLst/>
              <a:cxnLst/>
              <a:rect l="0" t="0" r="0" b="0"/>
              <a:pathLst>
                <a:path w="305265" h="611083">
                  <a:moveTo>
                    <a:pt x="20994" y="136871"/>
                  </a:moveTo>
                  <a:lnTo>
                    <a:pt x="24114" y="188921"/>
                  </a:lnTo>
                  <a:lnTo>
                    <a:pt x="29327" y="238861"/>
                  </a:lnTo>
                  <a:lnTo>
                    <a:pt x="36678" y="292068"/>
                  </a:lnTo>
                  <a:lnTo>
                    <a:pt x="46048" y="342342"/>
                  </a:lnTo>
                  <a:lnTo>
                    <a:pt x="50645" y="401692"/>
                  </a:lnTo>
                  <a:lnTo>
                    <a:pt x="57596" y="463731"/>
                  </a:lnTo>
                  <a:lnTo>
                    <a:pt x="61475" y="520977"/>
                  </a:lnTo>
                  <a:lnTo>
                    <a:pt x="54380" y="583147"/>
                  </a:lnTo>
                  <a:lnTo>
                    <a:pt x="48311" y="607787"/>
                  </a:lnTo>
                  <a:lnTo>
                    <a:pt x="43885" y="611082"/>
                  </a:lnTo>
                  <a:lnTo>
                    <a:pt x="38594" y="608599"/>
                  </a:lnTo>
                  <a:lnTo>
                    <a:pt x="32728" y="602265"/>
                  </a:lnTo>
                  <a:lnTo>
                    <a:pt x="26209" y="582748"/>
                  </a:lnTo>
                  <a:lnTo>
                    <a:pt x="14445" y="524570"/>
                  </a:lnTo>
                  <a:lnTo>
                    <a:pt x="8133" y="461501"/>
                  </a:lnTo>
                  <a:lnTo>
                    <a:pt x="2365" y="410092"/>
                  </a:lnTo>
                  <a:lnTo>
                    <a:pt x="657" y="357815"/>
                  </a:lnTo>
                  <a:lnTo>
                    <a:pt x="150" y="305281"/>
                  </a:lnTo>
                  <a:lnTo>
                    <a:pt x="0" y="255790"/>
                  </a:lnTo>
                  <a:lnTo>
                    <a:pt x="5539" y="197146"/>
                  </a:lnTo>
                  <a:lnTo>
                    <a:pt x="21270" y="137876"/>
                  </a:lnTo>
                  <a:lnTo>
                    <a:pt x="29305" y="117430"/>
                  </a:lnTo>
                  <a:lnTo>
                    <a:pt x="60231" y="77884"/>
                  </a:lnTo>
                  <a:lnTo>
                    <a:pt x="86432" y="56352"/>
                  </a:lnTo>
                  <a:lnTo>
                    <a:pt x="148559" y="29417"/>
                  </a:lnTo>
                  <a:lnTo>
                    <a:pt x="177126" y="18923"/>
                  </a:lnTo>
                  <a:lnTo>
                    <a:pt x="240005" y="9067"/>
                  </a:lnTo>
                  <a:lnTo>
                    <a:pt x="277349" y="2687"/>
                  </a:lnTo>
                  <a:lnTo>
                    <a:pt x="3052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703530" y="1723844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81826" y="28681"/>
                  </a:lnTo>
                  <a:lnTo>
                    <a:pt x="22358" y="546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823316" y="1805873"/>
              <a:ext cx="158185" cy="196254"/>
            </a:xfrm>
            <a:custGeom>
              <a:avLst/>
              <a:gdLst/>
              <a:ahLst/>
              <a:cxnLst/>
              <a:rect l="0" t="0" r="0" b="0"/>
              <a:pathLst>
                <a:path w="158185" h="196254">
                  <a:moveTo>
                    <a:pt x="101313" y="2199"/>
                  </a:moveTo>
                  <a:lnTo>
                    <a:pt x="70030" y="11774"/>
                  </a:lnTo>
                  <a:lnTo>
                    <a:pt x="46290" y="29732"/>
                  </a:lnTo>
                  <a:lnTo>
                    <a:pt x="10214" y="71162"/>
                  </a:lnTo>
                  <a:lnTo>
                    <a:pt x="2333" y="95240"/>
                  </a:lnTo>
                  <a:lnTo>
                    <a:pt x="0" y="123099"/>
                  </a:lnTo>
                  <a:lnTo>
                    <a:pt x="6433" y="158514"/>
                  </a:lnTo>
                  <a:lnTo>
                    <a:pt x="16640" y="180466"/>
                  </a:lnTo>
                  <a:lnTo>
                    <a:pt x="24977" y="187724"/>
                  </a:lnTo>
                  <a:lnTo>
                    <a:pt x="46719" y="195789"/>
                  </a:lnTo>
                  <a:lnTo>
                    <a:pt x="68860" y="196253"/>
                  </a:lnTo>
                  <a:lnTo>
                    <a:pt x="89229" y="191390"/>
                  </a:lnTo>
                  <a:lnTo>
                    <a:pt x="121369" y="169205"/>
                  </a:lnTo>
                  <a:lnTo>
                    <a:pt x="134793" y="154802"/>
                  </a:lnTo>
                  <a:lnTo>
                    <a:pt x="152943" y="113841"/>
                  </a:lnTo>
                  <a:lnTo>
                    <a:pt x="158184" y="88082"/>
                  </a:lnTo>
                  <a:lnTo>
                    <a:pt x="156615" y="61036"/>
                  </a:lnTo>
                  <a:lnTo>
                    <a:pt x="143565" y="25091"/>
                  </a:lnTo>
                  <a:lnTo>
                    <a:pt x="128280" y="9253"/>
                  </a:lnTo>
                  <a:lnTo>
                    <a:pt x="119291" y="3392"/>
                  </a:lnTo>
                  <a:lnTo>
                    <a:pt x="99944" y="0"/>
                  </a:lnTo>
                  <a:lnTo>
                    <a:pt x="69727" y="2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050971" y="1534331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4939" y="58616"/>
                  </a:lnTo>
                  <a:lnTo>
                    <a:pt x="1463" y="104585"/>
                  </a:lnTo>
                  <a:lnTo>
                    <a:pt x="434" y="160839"/>
                  </a:lnTo>
                  <a:lnTo>
                    <a:pt x="128" y="210783"/>
                  </a:lnTo>
                  <a:lnTo>
                    <a:pt x="38" y="266395"/>
                  </a:lnTo>
                  <a:lnTo>
                    <a:pt x="11" y="327326"/>
                  </a:lnTo>
                  <a:lnTo>
                    <a:pt x="3" y="378655"/>
                  </a:lnTo>
                  <a:lnTo>
                    <a:pt x="1" y="43675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156255" y="1544859"/>
              <a:ext cx="21059" cy="484312"/>
            </a:xfrm>
            <a:custGeom>
              <a:avLst/>
              <a:gdLst/>
              <a:ahLst/>
              <a:cxnLst/>
              <a:rect l="0" t="0" r="0" b="0"/>
              <a:pathLst>
                <a:path w="21059" h="484312">
                  <a:moveTo>
                    <a:pt x="21058" y="0"/>
                  </a:moveTo>
                  <a:lnTo>
                    <a:pt x="17938" y="52050"/>
                  </a:lnTo>
                  <a:lnTo>
                    <a:pt x="12725" y="108229"/>
                  </a:lnTo>
                  <a:lnTo>
                    <a:pt x="11180" y="169328"/>
                  </a:lnTo>
                  <a:lnTo>
                    <a:pt x="10722" y="231886"/>
                  </a:lnTo>
                  <a:lnTo>
                    <a:pt x="9445" y="275026"/>
                  </a:lnTo>
                  <a:lnTo>
                    <a:pt x="4978" y="321495"/>
                  </a:lnTo>
                  <a:lnTo>
                    <a:pt x="1475" y="382517"/>
                  </a:lnTo>
                  <a:lnTo>
                    <a:pt x="292" y="44479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221729" y="1808072"/>
              <a:ext cx="154380" cy="213607"/>
            </a:xfrm>
            <a:custGeom>
              <a:avLst/>
              <a:gdLst/>
              <a:ahLst/>
              <a:cxnLst/>
              <a:rect l="0" t="0" r="0" b="0"/>
              <a:pathLst>
                <a:path w="154380" h="213607">
                  <a:moveTo>
                    <a:pt x="102982" y="10528"/>
                  </a:moveTo>
                  <a:lnTo>
                    <a:pt x="50278" y="29656"/>
                  </a:lnTo>
                  <a:lnTo>
                    <a:pt x="34325" y="40866"/>
                  </a:lnTo>
                  <a:lnTo>
                    <a:pt x="22555" y="56767"/>
                  </a:lnTo>
                  <a:lnTo>
                    <a:pt x="5467" y="95571"/>
                  </a:lnTo>
                  <a:lnTo>
                    <a:pt x="0" y="132172"/>
                  </a:lnTo>
                  <a:lnTo>
                    <a:pt x="3969" y="167064"/>
                  </a:lnTo>
                  <a:lnTo>
                    <a:pt x="12573" y="185774"/>
                  </a:lnTo>
                  <a:lnTo>
                    <a:pt x="18143" y="194040"/>
                  </a:lnTo>
                  <a:lnTo>
                    <a:pt x="33691" y="206343"/>
                  </a:lnTo>
                  <a:lnTo>
                    <a:pt x="42750" y="211261"/>
                  </a:lnTo>
                  <a:lnTo>
                    <a:pt x="62175" y="213606"/>
                  </a:lnTo>
                  <a:lnTo>
                    <a:pt x="81336" y="209580"/>
                  </a:lnTo>
                  <a:lnTo>
                    <a:pt x="112701" y="187930"/>
                  </a:lnTo>
                  <a:lnTo>
                    <a:pt x="141427" y="155535"/>
                  </a:lnTo>
                  <a:lnTo>
                    <a:pt x="149315" y="132687"/>
                  </a:lnTo>
                  <a:lnTo>
                    <a:pt x="154379" y="74303"/>
                  </a:lnTo>
                  <a:lnTo>
                    <a:pt x="148832" y="47061"/>
                  </a:lnTo>
                  <a:lnTo>
                    <a:pt x="138568" y="25595"/>
                  </a:lnTo>
                  <a:lnTo>
                    <a:pt x="1135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419468" y="1797543"/>
              <a:ext cx="260446" cy="210536"/>
            </a:xfrm>
            <a:custGeom>
              <a:avLst/>
              <a:gdLst/>
              <a:ahLst/>
              <a:cxnLst/>
              <a:rect l="0" t="0" r="0" b="0"/>
              <a:pathLst>
                <a:path w="260446" h="210536">
                  <a:moveTo>
                    <a:pt x="0" y="31586"/>
                  </a:moveTo>
                  <a:lnTo>
                    <a:pt x="0" y="90203"/>
                  </a:lnTo>
                  <a:lnTo>
                    <a:pt x="11453" y="146799"/>
                  </a:lnTo>
                  <a:lnTo>
                    <a:pt x="30338" y="189395"/>
                  </a:lnTo>
                  <a:lnTo>
                    <a:pt x="37773" y="195283"/>
                  </a:lnTo>
                  <a:lnTo>
                    <a:pt x="46239" y="198039"/>
                  </a:lnTo>
                  <a:lnTo>
                    <a:pt x="55392" y="198707"/>
                  </a:lnTo>
                  <a:lnTo>
                    <a:pt x="63835" y="195642"/>
                  </a:lnTo>
                  <a:lnTo>
                    <a:pt x="79454" y="182878"/>
                  </a:lnTo>
                  <a:lnTo>
                    <a:pt x="95812" y="155962"/>
                  </a:lnTo>
                  <a:lnTo>
                    <a:pt x="119108" y="94584"/>
                  </a:lnTo>
                  <a:lnTo>
                    <a:pt x="121519" y="92302"/>
                  </a:lnTo>
                  <a:lnTo>
                    <a:pt x="123127" y="95460"/>
                  </a:lnTo>
                  <a:lnTo>
                    <a:pt x="134324" y="152821"/>
                  </a:lnTo>
                  <a:lnTo>
                    <a:pt x="145345" y="186830"/>
                  </a:lnTo>
                  <a:lnTo>
                    <a:pt x="156625" y="204308"/>
                  </a:lnTo>
                  <a:lnTo>
                    <a:pt x="165248" y="208735"/>
                  </a:lnTo>
                  <a:lnTo>
                    <a:pt x="187307" y="210535"/>
                  </a:lnTo>
                  <a:lnTo>
                    <a:pt x="206470" y="204315"/>
                  </a:lnTo>
                  <a:lnTo>
                    <a:pt x="214856" y="199381"/>
                  </a:lnTo>
                  <a:lnTo>
                    <a:pt x="237836" y="170080"/>
                  </a:lnTo>
                  <a:lnTo>
                    <a:pt x="253874" y="131763"/>
                  </a:lnTo>
                  <a:lnTo>
                    <a:pt x="260445" y="85184"/>
                  </a:lnTo>
                  <a:lnTo>
                    <a:pt x="255430" y="28958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777437" y="1749840"/>
              <a:ext cx="191887" cy="255564"/>
            </a:xfrm>
            <a:custGeom>
              <a:avLst/>
              <a:gdLst/>
              <a:ahLst/>
              <a:cxnLst/>
              <a:rect l="0" t="0" r="0" b="0"/>
              <a:pathLst>
                <a:path w="191887" h="255564">
                  <a:moveTo>
                    <a:pt x="115813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61939" y="5612"/>
                  </a:lnTo>
                  <a:lnTo>
                    <a:pt x="41566" y="15738"/>
                  </a:lnTo>
                  <a:lnTo>
                    <a:pt x="15956" y="40182"/>
                  </a:lnTo>
                  <a:lnTo>
                    <a:pt x="11807" y="49708"/>
                  </a:lnTo>
                  <a:lnTo>
                    <a:pt x="10317" y="69651"/>
                  </a:lnTo>
                  <a:lnTo>
                    <a:pt x="13897" y="77543"/>
                  </a:lnTo>
                  <a:lnTo>
                    <a:pt x="27233" y="89431"/>
                  </a:lnTo>
                  <a:lnTo>
                    <a:pt x="47978" y="95495"/>
                  </a:lnTo>
                  <a:lnTo>
                    <a:pt x="85966" y="105147"/>
                  </a:lnTo>
                  <a:lnTo>
                    <a:pt x="146241" y="128837"/>
                  </a:lnTo>
                  <a:lnTo>
                    <a:pt x="167941" y="140694"/>
                  </a:lnTo>
                  <a:lnTo>
                    <a:pt x="183045" y="156883"/>
                  </a:lnTo>
                  <a:lnTo>
                    <a:pt x="188711" y="166113"/>
                  </a:lnTo>
                  <a:lnTo>
                    <a:pt x="191886" y="185728"/>
                  </a:lnTo>
                  <a:lnTo>
                    <a:pt x="191095" y="195872"/>
                  </a:lnTo>
                  <a:lnTo>
                    <a:pt x="183977" y="213382"/>
                  </a:lnTo>
                  <a:lnTo>
                    <a:pt x="178803" y="221326"/>
                  </a:lnTo>
                  <a:lnTo>
                    <a:pt x="163696" y="233274"/>
                  </a:lnTo>
                  <a:lnTo>
                    <a:pt x="119812" y="250475"/>
                  </a:lnTo>
                  <a:lnTo>
                    <a:pt x="60018" y="255563"/>
                  </a:lnTo>
                  <a:lnTo>
                    <a:pt x="0" y="24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335447" y="1492217"/>
              <a:ext cx="20391" cy="505369"/>
            </a:xfrm>
            <a:custGeom>
              <a:avLst/>
              <a:gdLst/>
              <a:ahLst/>
              <a:cxnLst/>
              <a:rect l="0" t="0" r="0" b="0"/>
              <a:pathLst>
                <a:path w="20391" h="505369">
                  <a:moveTo>
                    <a:pt x="0" y="0"/>
                  </a:moveTo>
                  <a:lnTo>
                    <a:pt x="0" y="44367"/>
                  </a:lnTo>
                  <a:lnTo>
                    <a:pt x="1170" y="106602"/>
                  </a:lnTo>
                  <a:lnTo>
                    <a:pt x="5590" y="153053"/>
                  </a:lnTo>
                  <a:lnTo>
                    <a:pt x="9065" y="208476"/>
                  </a:lnTo>
                  <a:lnTo>
                    <a:pt x="10096" y="254533"/>
                  </a:lnTo>
                  <a:lnTo>
                    <a:pt x="15989" y="314583"/>
                  </a:lnTo>
                  <a:lnTo>
                    <a:pt x="18805" y="357404"/>
                  </a:lnTo>
                  <a:lnTo>
                    <a:pt x="20390" y="417853"/>
                  </a:lnTo>
                  <a:lnTo>
                    <a:pt x="15336" y="479502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166991" y="1681730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257239" y="9065"/>
                  </a:lnTo>
                  <a:lnTo>
                    <a:pt x="204234" y="25880"/>
                  </a:lnTo>
                  <a:lnTo>
                    <a:pt x="152517" y="41680"/>
                  </a:lnTo>
                  <a:lnTo>
                    <a:pt x="103682" y="52514"/>
                  </a:lnTo>
                  <a:lnTo>
                    <a:pt x="40368" y="6106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466252" y="1450103"/>
              <a:ext cx="369756" cy="558011"/>
            </a:xfrm>
            <a:custGeom>
              <a:avLst/>
              <a:gdLst/>
              <a:ahLst/>
              <a:cxnLst/>
              <a:rect l="0" t="0" r="0" b="0"/>
              <a:pathLst>
                <a:path w="369756" h="558011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3941" y="144358"/>
                  </a:lnTo>
                  <a:lnTo>
                    <a:pt x="18928" y="200310"/>
                  </a:lnTo>
                  <a:lnTo>
                    <a:pt x="27814" y="251593"/>
                  </a:lnTo>
                  <a:lnTo>
                    <a:pt x="33279" y="295483"/>
                  </a:lnTo>
                  <a:lnTo>
                    <a:pt x="35708" y="342286"/>
                  </a:lnTo>
                  <a:lnTo>
                    <a:pt x="42665" y="392316"/>
                  </a:lnTo>
                  <a:lnTo>
                    <a:pt x="46546" y="440545"/>
                  </a:lnTo>
                  <a:lnTo>
                    <a:pt x="53923" y="500839"/>
                  </a:lnTo>
                  <a:lnTo>
                    <a:pt x="51512" y="529481"/>
                  </a:lnTo>
                  <a:lnTo>
                    <a:pt x="48062" y="535481"/>
                  </a:lnTo>
                  <a:lnTo>
                    <a:pt x="43422" y="535972"/>
                  </a:lnTo>
                  <a:lnTo>
                    <a:pt x="37989" y="532789"/>
                  </a:lnTo>
                  <a:lnTo>
                    <a:pt x="28833" y="513656"/>
                  </a:lnTo>
                  <a:lnTo>
                    <a:pt x="19012" y="459302"/>
                  </a:lnTo>
                  <a:lnTo>
                    <a:pt x="18242" y="403505"/>
                  </a:lnTo>
                  <a:lnTo>
                    <a:pt x="26311" y="363792"/>
                  </a:lnTo>
                  <a:lnTo>
                    <a:pt x="36901" y="344569"/>
                  </a:lnTo>
                  <a:lnTo>
                    <a:pt x="45340" y="338507"/>
                  </a:lnTo>
                  <a:lnTo>
                    <a:pt x="67195" y="331771"/>
                  </a:lnTo>
                  <a:lnTo>
                    <a:pt x="77234" y="332315"/>
                  </a:lnTo>
                  <a:lnTo>
                    <a:pt x="94628" y="339158"/>
                  </a:lnTo>
                  <a:lnTo>
                    <a:pt x="117574" y="361754"/>
                  </a:lnTo>
                  <a:lnTo>
                    <a:pt x="137883" y="402000"/>
                  </a:lnTo>
                  <a:lnTo>
                    <a:pt x="156771" y="461889"/>
                  </a:lnTo>
                  <a:lnTo>
                    <a:pt x="167443" y="494435"/>
                  </a:lnTo>
                  <a:lnTo>
                    <a:pt x="169802" y="496909"/>
                  </a:lnTo>
                  <a:lnTo>
                    <a:pt x="171375" y="493879"/>
                  </a:lnTo>
                  <a:lnTo>
                    <a:pt x="172424" y="487180"/>
                  </a:lnTo>
                  <a:lnTo>
                    <a:pt x="179829" y="473498"/>
                  </a:lnTo>
                  <a:lnTo>
                    <a:pt x="203646" y="445650"/>
                  </a:lnTo>
                  <a:lnTo>
                    <a:pt x="229554" y="430222"/>
                  </a:lnTo>
                  <a:lnTo>
                    <a:pt x="288455" y="419216"/>
                  </a:lnTo>
                  <a:lnTo>
                    <a:pt x="341560" y="402169"/>
                  </a:lnTo>
                  <a:lnTo>
                    <a:pt x="358335" y="390871"/>
                  </a:lnTo>
                  <a:lnTo>
                    <a:pt x="367351" y="368692"/>
                  </a:lnTo>
                  <a:lnTo>
                    <a:pt x="369755" y="354589"/>
                  </a:lnTo>
                  <a:lnTo>
                    <a:pt x="367849" y="342848"/>
                  </a:lnTo>
                  <a:lnTo>
                    <a:pt x="356372" y="323562"/>
                  </a:lnTo>
                  <a:lnTo>
                    <a:pt x="339572" y="310311"/>
                  </a:lnTo>
                  <a:lnTo>
                    <a:pt x="319237" y="301693"/>
                  </a:lnTo>
                  <a:lnTo>
                    <a:pt x="281482" y="298010"/>
                  </a:lnTo>
                  <a:lnTo>
                    <a:pt x="254425" y="301295"/>
                  </a:lnTo>
                  <a:lnTo>
                    <a:pt x="233041" y="312893"/>
                  </a:lnTo>
                  <a:lnTo>
                    <a:pt x="216908" y="330916"/>
                  </a:lnTo>
                  <a:lnTo>
                    <a:pt x="202419" y="367370"/>
                  </a:lnTo>
                  <a:lnTo>
                    <a:pt x="198775" y="407808"/>
                  </a:lnTo>
                  <a:lnTo>
                    <a:pt x="205755" y="449425"/>
                  </a:lnTo>
                  <a:lnTo>
                    <a:pt x="228481" y="502290"/>
                  </a:lnTo>
                  <a:lnTo>
                    <a:pt x="242957" y="523887"/>
                  </a:lnTo>
                  <a:lnTo>
                    <a:pt x="261090" y="541284"/>
                  </a:lnTo>
                  <a:lnTo>
                    <a:pt x="283966" y="550576"/>
                  </a:lnTo>
                  <a:lnTo>
                    <a:pt x="342978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072442" y="1460631"/>
              <a:ext cx="208255" cy="565427"/>
            </a:xfrm>
            <a:custGeom>
              <a:avLst/>
              <a:gdLst/>
              <a:ahLst/>
              <a:cxnLst/>
              <a:rect l="0" t="0" r="0" b="0"/>
              <a:pathLst>
                <a:path w="208255" h="565427">
                  <a:moveTo>
                    <a:pt x="0" y="0"/>
                  </a:moveTo>
                  <a:lnTo>
                    <a:pt x="1" y="48931"/>
                  </a:lnTo>
                  <a:lnTo>
                    <a:pt x="1" y="96777"/>
                  </a:lnTo>
                  <a:lnTo>
                    <a:pt x="5590" y="154167"/>
                  </a:lnTo>
                  <a:lnTo>
                    <a:pt x="9553" y="210044"/>
                  </a:lnTo>
                  <a:lnTo>
                    <a:pt x="11409" y="262667"/>
                  </a:lnTo>
                  <a:lnTo>
                    <a:pt x="18805" y="323026"/>
                  </a:lnTo>
                  <a:lnTo>
                    <a:pt x="23509" y="381151"/>
                  </a:lnTo>
                  <a:lnTo>
                    <a:pt x="29193" y="439707"/>
                  </a:lnTo>
                  <a:lnTo>
                    <a:pt x="30877" y="490982"/>
                  </a:lnTo>
                  <a:lnTo>
                    <a:pt x="31113" y="506306"/>
                  </a:lnTo>
                  <a:lnTo>
                    <a:pt x="28931" y="514182"/>
                  </a:lnTo>
                  <a:lnTo>
                    <a:pt x="25137" y="517093"/>
                  </a:lnTo>
                  <a:lnTo>
                    <a:pt x="20267" y="516694"/>
                  </a:lnTo>
                  <a:lnTo>
                    <a:pt x="17021" y="510579"/>
                  </a:lnTo>
                  <a:lnTo>
                    <a:pt x="5795" y="448285"/>
                  </a:lnTo>
                  <a:lnTo>
                    <a:pt x="2315" y="394050"/>
                  </a:lnTo>
                  <a:lnTo>
                    <a:pt x="6098" y="370496"/>
                  </a:lnTo>
                  <a:lnTo>
                    <a:pt x="11085" y="361641"/>
                  </a:lnTo>
                  <a:lnTo>
                    <a:pt x="25984" y="348682"/>
                  </a:lnTo>
                  <a:lnTo>
                    <a:pt x="54103" y="334810"/>
                  </a:lnTo>
                  <a:lnTo>
                    <a:pt x="74349" y="333248"/>
                  </a:lnTo>
                  <a:lnTo>
                    <a:pt x="95045" y="337623"/>
                  </a:lnTo>
                  <a:lnTo>
                    <a:pt x="156783" y="372686"/>
                  </a:lnTo>
                  <a:lnTo>
                    <a:pt x="179945" y="394435"/>
                  </a:lnTo>
                  <a:lnTo>
                    <a:pt x="202753" y="442840"/>
                  </a:lnTo>
                  <a:lnTo>
                    <a:pt x="208254" y="479562"/>
                  </a:lnTo>
                  <a:lnTo>
                    <a:pt x="203302" y="503257"/>
                  </a:lnTo>
                  <a:lnTo>
                    <a:pt x="187360" y="533209"/>
                  </a:lnTo>
                  <a:lnTo>
                    <a:pt x="181058" y="541476"/>
                  </a:lnTo>
                  <a:lnTo>
                    <a:pt x="161579" y="553781"/>
                  </a:lnTo>
                  <a:lnTo>
                    <a:pt x="137324" y="561980"/>
                  </a:lnTo>
                  <a:lnTo>
                    <a:pt x="98530" y="565426"/>
                  </a:lnTo>
                  <a:lnTo>
                    <a:pt x="63119" y="55838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332302" y="1829129"/>
              <a:ext cx="175445" cy="234522"/>
            </a:xfrm>
            <a:custGeom>
              <a:avLst/>
              <a:gdLst/>
              <a:ahLst/>
              <a:cxnLst/>
              <a:rect l="0" t="0" r="0" b="0"/>
              <a:pathLst>
                <a:path w="175445" h="234522">
                  <a:moveTo>
                    <a:pt x="119167" y="21057"/>
                  </a:moveTo>
                  <a:lnTo>
                    <a:pt x="107988" y="9878"/>
                  </a:lnTo>
                  <a:lnTo>
                    <a:pt x="101185" y="7755"/>
                  </a:lnTo>
                  <a:lnTo>
                    <a:pt x="84269" y="8516"/>
                  </a:lnTo>
                  <a:lnTo>
                    <a:pt x="68171" y="15873"/>
                  </a:lnTo>
                  <a:lnTo>
                    <a:pt x="53218" y="28111"/>
                  </a:lnTo>
                  <a:lnTo>
                    <a:pt x="17487" y="80217"/>
                  </a:lnTo>
                  <a:lnTo>
                    <a:pt x="1951" y="114625"/>
                  </a:lnTo>
                  <a:lnTo>
                    <a:pt x="0" y="136342"/>
                  </a:lnTo>
                  <a:lnTo>
                    <a:pt x="4202" y="158862"/>
                  </a:lnTo>
                  <a:lnTo>
                    <a:pt x="19722" y="195509"/>
                  </a:lnTo>
                  <a:lnTo>
                    <a:pt x="32465" y="214014"/>
                  </a:lnTo>
                  <a:lnTo>
                    <a:pt x="49047" y="226918"/>
                  </a:lnTo>
                  <a:lnTo>
                    <a:pt x="58382" y="231997"/>
                  </a:lnTo>
                  <a:lnTo>
                    <a:pt x="84352" y="234521"/>
                  </a:lnTo>
                  <a:lnTo>
                    <a:pt x="113052" y="230573"/>
                  </a:lnTo>
                  <a:lnTo>
                    <a:pt x="137506" y="221020"/>
                  </a:lnTo>
                  <a:lnTo>
                    <a:pt x="153833" y="205856"/>
                  </a:lnTo>
                  <a:lnTo>
                    <a:pt x="173847" y="167524"/>
                  </a:lnTo>
                  <a:lnTo>
                    <a:pt x="175444" y="143865"/>
                  </a:lnTo>
                  <a:lnTo>
                    <a:pt x="163882" y="85149"/>
                  </a:lnTo>
                  <a:lnTo>
                    <a:pt x="152823" y="54085"/>
                  </a:lnTo>
                  <a:lnTo>
                    <a:pt x="1086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493582" y="1787015"/>
              <a:ext cx="200042" cy="224615"/>
            </a:xfrm>
            <a:custGeom>
              <a:avLst/>
              <a:gdLst/>
              <a:ahLst/>
              <a:cxnLst/>
              <a:rect l="0" t="0" r="0" b="0"/>
              <a:pathLst>
                <a:path w="200042" h="224615">
                  <a:moveTo>
                    <a:pt x="0" y="73699"/>
                  </a:moveTo>
                  <a:lnTo>
                    <a:pt x="35917" y="137127"/>
                  </a:lnTo>
                  <a:lnTo>
                    <a:pt x="77282" y="200064"/>
                  </a:lnTo>
                  <a:lnTo>
                    <a:pt x="94778" y="224614"/>
                  </a:lnTo>
                  <a:lnTo>
                    <a:pt x="95941" y="223442"/>
                  </a:lnTo>
                  <a:lnTo>
                    <a:pt x="95546" y="219151"/>
                  </a:lnTo>
                  <a:lnTo>
                    <a:pt x="65518" y="161771"/>
                  </a:lnTo>
                  <a:lnTo>
                    <a:pt x="38375" y="109337"/>
                  </a:lnTo>
                  <a:lnTo>
                    <a:pt x="19819" y="73730"/>
                  </a:lnTo>
                  <a:lnTo>
                    <a:pt x="14658" y="47586"/>
                  </a:lnTo>
                  <a:lnTo>
                    <a:pt x="16791" y="37573"/>
                  </a:lnTo>
                  <a:lnTo>
                    <a:pt x="21723" y="29728"/>
                  </a:lnTo>
                  <a:lnTo>
                    <a:pt x="36561" y="17892"/>
                  </a:lnTo>
                  <a:lnTo>
                    <a:pt x="54853" y="8731"/>
                  </a:lnTo>
                  <a:lnTo>
                    <a:pt x="110835" y="1724"/>
                  </a:lnTo>
                  <a:lnTo>
                    <a:pt x="165047" y="340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716595" y="1504290"/>
              <a:ext cx="387641" cy="574483"/>
            </a:xfrm>
            <a:custGeom>
              <a:avLst/>
              <a:gdLst/>
              <a:ahLst/>
              <a:cxnLst/>
              <a:rect l="0" t="0" r="0" b="0"/>
              <a:pathLst>
                <a:path w="387641" h="574483">
                  <a:moveTo>
                    <a:pt x="156013" y="419595"/>
                  </a:moveTo>
                  <a:lnTo>
                    <a:pt x="146438" y="388313"/>
                  </a:lnTo>
                  <a:lnTo>
                    <a:pt x="111020" y="344318"/>
                  </a:lnTo>
                  <a:lnTo>
                    <a:pt x="81461" y="325021"/>
                  </a:lnTo>
                  <a:lnTo>
                    <a:pt x="71217" y="323790"/>
                  </a:lnTo>
                  <a:lnTo>
                    <a:pt x="50475" y="328662"/>
                  </a:lnTo>
                  <a:lnTo>
                    <a:pt x="32678" y="341746"/>
                  </a:lnTo>
                  <a:lnTo>
                    <a:pt x="18139" y="359259"/>
                  </a:lnTo>
                  <a:lnTo>
                    <a:pt x="7778" y="378741"/>
                  </a:lnTo>
                  <a:lnTo>
                    <a:pt x="0" y="429419"/>
                  </a:lnTo>
                  <a:lnTo>
                    <a:pt x="992" y="476448"/>
                  </a:lnTo>
                  <a:lnTo>
                    <a:pt x="21103" y="531734"/>
                  </a:lnTo>
                  <a:lnTo>
                    <a:pt x="47606" y="571207"/>
                  </a:lnTo>
                  <a:lnTo>
                    <a:pt x="55666" y="574482"/>
                  </a:lnTo>
                  <a:lnTo>
                    <a:pt x="64549" y="574326"/>
                  </a:lnTo>
                  <a:lnTo>
                    <a:pt x="73980" y="571882"/>
                  </a:lnTo>
                  <a:lnTo>
                    <a:pt x="90698" y="559808"/>
                  </a:lnTo>
                  <a:lnTo>
                    <a:pt x="113264" y="530160"/>
                  </a:lnTo>
                  <a:lnTo>
                    <a:pt x="140505" y="471763"/>
                  </a:lnTo>
                  <a:lnTo>
                    <a:pt x="159329" y="410622"/>
                  </a:lnTo>
                  <a:lnTo>
                    <a:pt x="166287" y="358854"/>
                  </a:lnTo>
                  <a:lnTo>
                    <a:pt x="174593" y="303568"/>
                  </a:lnTo>
                  <a:lnTo>
                    <a:pt x="176581" y="247587"/>
                  </a:lnTo>
                  <a:lnTo>
                    <a:pt x="176973" y="189130"/>
                  </a:lnTo>
                  <a:lnTo>
                    <a:pt x="177041" y="134890"/>
                  </a:lnTo>
                  <a:lnTo>
                    <a:pt x="177061" y="86973"/>
                  </a:lnTo>
                  <a:lnTo>
                    <a:pt x="177067" y="37421"/>
                  </a:lnTo>
                  <a:lnTo>
                    <a:pt x="175899" y="772"/>
                  </a:lnTo>
                  <a:lnTo>
                    <a:pt x="173950" y="0"/>
                  </a:lnTo>
                  <a:lnTo>
                    <a:pt x="171480" y="2994"/>
                  </a:lnTo>
                  <a:lnTo>
                    <a:pt x="167518" y="50998"/>
                  </a:lnTo>
                  <a:lnTo>
                    <a:pt x="165661" y="103321"/>
                  </a:lnTo>
                  <a:lnTo>
                    <a:pt x="158265" y="166698"/>
                  </a:lnTo>
                  <a:lnTo>
                    <a:pt x="156681" y="223780"/>
                  </a:lnTo>
                  <a:lnTo>
                    <a:pt x="153091" y="276568"/>
                  </a:lnTo>
                  <a:lnTo>
                    <a:pt x="150858" y="336662"/>
                  </a:lnTo>
                  <a:lnTo>
                    <a:pt x="154486" y="395802"/>
                  </a:lnTo>
                  <a:lnTo>
                    <a:pt x="161301" y="457009"/>
                  </a:lnTo>
                  <a:lnTo>
                    <a:pt x="165388" y="462085"/>
                  </a:lnTo>
                  <a:lnTo>
                    <a:pt x="170452" y="461960"/>
                  </a:lnTo>
                  <a:lnTo>
                    <a:pt x="221492" y="428092"/>
                  </a:lnTo>
                  <a:lnTo>
                    <a:pt x="241267" y="426491"/>
                  </a:lnTo>
                  <a:lnTo>
                    <a:pt x="261754" y="427339"/>
                  </a:lnTo>
                  <a:lnTo>
                    <a:pt x="319590" y="420846"/>
                  </a:lnTo>
                  <a:lnTo>
                    <a:pt x="340238" y="413912"/>
                  </a:lnTo>
                  <a:lnTo>
                    <a:pt x="357214" y="401861"/>
                  </a:lnTo>
                  <a:lnTo>
                    <a:pt x="372557" y="384807"/>
                  </a:lnTo>
                  <a:lnTo>
                    <a:pt x="376415" y="374176"/>
                  </a:lnTo>
                  <a:lnTo>
                    <a:pt x="377582" y="349886"/>
                  </a:lnTo>
                  <a:lnTo>
                    <a:pt x="366072" y="315492"/>
                  </a:lnTo>
                  <a:lnTo>
                    <a:pt x="351148" y="300018"/>
                  </a:lnTo>
                  <a:lnTo>
                    <a:pt x="342255" y="294253"/>
                  </a:lnTo>
                  <a:lnTo>
                    <a:pt x="319896" y="290968"/>
                  </a:lnTo>
                  <a:lnTo>
                    <a:pt x="296700" y="294577"/>
                  </a:lnTo>
                  <a:lnTo>
                    <a:pt x="278592" y="303980"/>
                  </a:lnTo>
                  <a:lnTo>
                    <a:pt x="255243" y="328017"/>
                  </a:lnTo>
                  <a:lnTo>
                    <a:pt x="234799" y="382052"/>
                  </a:lnTo>
                  <a:lnTo>
                    <a:pt x="225501" y="419000"/>
                  </a:lnTo>
                  <a:lnTo>
                    <a:pt x="228534" y="472813"/>
                  </a:lnTo>
                  <a:lnTo>
                    <a:pt x="231528" y="498230"/>
                  </a:lnTo>
                  <a:lnTo>
                    <a:pt x="246369" y="525692"/>
                  </a:lnTo>
                  <a:lnTo>
                    <a:pt x="275464" y="555933"/>
                  </a:lnTo>
                  <a:lnTo>
                    <a:pt x="284779" y="563129"/>
                  </a:lnTo>
                  <a:lnTo>
                    <a:pt x="307609" y="568006"/>
                  </a:lnTo>
                  <a:lnTo>
                    <a:pt x="331014" y="565104"/>
                  </a:lnTo>
                  <a:lnTo>
                    <a:pt x="357343" y="550316"/>
                  </a:lnTo>
                  <a:lnTo>
                    <a:pt x="387640" y="524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146349" y="1765958"/>
              <a:ext cx="178986" cy="287412"/>
            </a:xfrm>
            <a:custGeom>
              <a:avLst/>
              <a:gdLst/>
              <a:ahLst/>
              <a:cxnLst/>
              <a:rect l="0" t="0" r="0" b="0"/>
              <a:pathLst>
                <a:path w="178986" h="287412">
                  <a:moveTo>
                    <a:pt x="0" y="115813"/>
                  </a:moveTo>
                  <a:lnTo>
                    <a:pt x="9065" y="174430"/>
                  </a:lnTo>
                  <a:lnTo>
                    <a:pt x="18645" y="227434"/>
                  </a:lnTo>
                  <a:lnTo>
                    <a:pt x="36361" y="287411"/>
                  </a:lnTo>
                  <a:lnTo>
                    <a:pt x="17186" y="224928"/>
                  </a:lnTo>
                  <a:lnTo>
                    <a:pt x="4608" y="170165"/>
                  </a:lnTo>
                  <a:lnTo>
                    <a:pt x="4030" y="107355"/>
                  </a:lnTo>
                  <a:lnTo>
                    <a:pt x="9980" y="79299"/>
                  </a:lnTo>
                  <a:lnTo>
                    <a:pt x="20423" y="55131"/>
                  </a:lnTo>
                  <a:lnTo>
                    <a:pt x="45046" y="27383"/>
                  </a:lnTo>
                  <a:lnTo>
                    <a:pt x="70713" y="18019"/>
                  </a:lnTo>
                  <a:lnTo>
                    <a:pt x="123672" y="6419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677713" y="1450103"/>
              <a:ext cx="267683" cy="648564"/>
            </a:xfrm>
            <a:custGeom>
              <a:avLst/>
              <a:gdLst/>
              <a:ahLst/>
              <a:cxnLst/>
              <a:rect l="0" t="0" r="0" b="0"/>
              <a:pathLst>
                <a:path w="267683" h="648564">
                  <a:moveTo>
                    <a:pt x="5590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6073" y="119362"/>
                  </a:lnTo>
                  <a:lnTo>
                    <a:pt x="13791" y="176526"/>
                  </a:lnTo>
                  <a:lnTo>
                    <a:pt x="22318" y="221930"/>
                  </a:lnTo>
                  <a:lnTo>
                    <a:pt x="26534" y="280486"/>
                  </a:lnTo>
                  <a:lnTo>
                    <a:pt x="34727" y="337204"/>
                  </a:lnTo>
                  <a:lnTo>
                    <a:pt x="39569" y="385351"/>
                  </a:lnTo>
                  <a:lnTo>
                    <a:pt x="42173" y="434712"/>
                  </a:lnTo>
                  <a:lnTo>
                    <a:pt x="40567" y="459927"/>
                  </a:lnTo>
                  <a:lnTo>
                    <a:pt x="42828" y="507830"/>
                  </a:lnTo>
                  <a:lnTo>
                    <a:pt x="36750" y="567693"/>
                  </a:lnTo>
                  <a:lnTo>
                    <a:pt x="34551" y="567975"/>
                  </a:lnTo>
                  <a:lnTo>
                    <a:pt x="31917" y="564653"/>
                  </a:lnTo>
                  <a:lnTo>
                    <a:pt x="24220" y="507860"/>
                  </a:lnTo>
                  <a:lnTo>
                    <a:pt x="17718" y="458157"/>
                  </a:lnTo>
                  <a:lnTo>
                    <a:pt x="27781" y="400798"/>
                  </a:lnTo>
                  <a:lnTo>
                    <a:pt x="30913" y="390031"/>
                  </a:lnTo>
                  <a:lnTo>
                    <a:pt x="36509" y="381683"/>
                  </a:lnTo>
                  <a:lnTo>
                    <a:pt x="52087" y="369288"/>
                  </a:lnTo>
                  <a:lnTo>
                    <a:pt x="91766" y="361323"/>
                  </a:lnTo>
                  <a:lnTo>
                    <a:pt x="129389" y="364552"/>
                  </a:lnTo>
                  <a:lnTo>
                    <a:pt x="173543" y="384529"/>
                  </a:lnTo>
                  <a:lnTo>
                    <a:pt x="204312" y="405353"/>
                  </a:lnTo>
                  <a:lnTo>
                    <a:pt x="227597" y="433229"/>
                  </a:lnTo>
                  <a:lnTo>
                    <a:pt x="256039" y="490105"/>
                  </a:lnTo>
                  <a:lnTo>
                    <a:pt x="266281" y="544423"/>
                  </a:lnTo>
                  <a:lnTo>
                    <a:pt x="267682" y="572249"/>
                  </a:lnTo>
                  <a:lnTo>
                    <a:pt x="262065" y="593974"/>
                  </a:lnTo>
                  <a:lnTo>
                    <a:pt x="239395" y="626985"/>
                  </a:lnTo>
                  <a:lnTo>
                    <a:pt x="219857" y="638579"/>
                  </a:lnTo>
                  <a:lnTo>
                    <a:pt x="182550" y="648563"/>
                  </a:lnTo>
                  <a:lnTo>
                    <a:pt x="141860" y="648402"/>
                  </a:lnTo>
                  <a:lnTo>
                    <a:pt x="86189" y="637866"/>
                  </a:lnTo>
                  <a:lnTo>
                    <a:pt x="30675" y="612734"/>
                  </a:lnTo>
                  <a:lnTo>
                    <a:pt x="5590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967572" y="1874133"/>
              <a:ext cx="202270" cy="240040"/>
            </a:xfrm>
            <a:custGeom>
              <a:avLst/>
              <a:gdLst/>
              <a:ahLst/>
              <a:cxnLst/>
              <a:rect l="0" t="0" r="0" b="0"/>
              <a:pathLst>
                <a:path w="202270" h="240040">
                  <a:moveTo>
                    <a:pt x="0" y="102394"/>
                  </a:moveTo>
                  <a:lnTo>
                    <a:pt x="54145" y="110728"/>
                  </a:lnTo>
                  <a:lnTo>
                    <a:pt x="115795" y="119870"/>
                  </a:lnTo>
                  <a:lnTo>
                    <a:pt x="141932" y="121860"/>
                  </a:lnTo>
                  <a:lnTo>
                    <a:pt x="166026" y="116505"/>
                  </a:lnTo>
                  <a:lnTo>
                    <a:pt x="177364" y="111801"/>
                  </a:lnTo>
                  <a:lnTo>
                    <a:pt x="186093" y="103986"/>
                  </a:lnTo>
                  <a:lnTo>
                    <a:pt x="198911" y="82825"/>
                  </a:lnTo>
                  <a:lnTo>
                    <a:pt x="202269" y="60942"/>
                  </a:lnTo>
                  <a:lnTo>
                    <a:pt x="201527" y="50193"/>
                  </a:lnTo>
                  <a:lnTo>
                    <a:pt x="191343" y="32010"/>
                  </a:lnTo>
                  <a:lnTo>
                    <a:pt x="175118" y="17300"/>
                  </a:lnTo>
                  <a:lnTo>
                    <a:pt x="156209" y="6863"/>
                  </a:lnTo>
                  <a:lnTo>
                    <a:pt x="114654" y="0"/>
                  </a:lnTo>
                  <a:lnTo>
                    <a:pt x="88392" y="4633"/>
                  </a:lnTo>
                  <a:lnTo>
                    <a:pt x="56996" y="20396"/>
                  </a:lnTo>
                  <a:lnTo>
                    <a:pt x="48526" y="26672"/>
                  </a:lnTo>
                  <a:lnTo>
                    <a:pt x="35995" y="46123"/>
                  </a:lnTo>
                  <a:lnTo>
                    <a:pt x="18418" y="91149"/>
                  </a:lnTo>
                  <a:lnTo>
                    <a:pt x="18455" y="128828"/>
                  </a:lnTo>
                  <a:lnTo>
                    <a:pt x="32166" y="185944"/>
                  </a:lnTo>
                  <a:lnTo>
                    <a:pt x="35482" y="196699"/>
                  </a:lnTo>
                  <a:lnTo>
                    <a:pt x="48525" y="214887"/>
                  </a:lnTo>
                  <a:lnTo>
                    <a:pt x="66020" y="229600"/>
                  </a:lnTo>
                  <a:lnTo>
                    <a:pt x="85494" y="240039"/>
                  </a:lnTo>
                  <a:lnTo>
                    <a:pt x="108967" y="239219"/>
                  </a:lnTo>
                  <a:lnTo>
                    <a:pt x="166385" y="220542"/>
                  </a:lnTo>
                  <a:lnTo>
                    <a:pt x="200041" y="197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223549" y="1523802"/>
              <a:ext cx="28294" cy="515898"/>
            </a:xfrm>
            <a:custGeom>
              <a:avLst/>
              <a:gdLst/>
              <a:ahLst/>
              <a:cxnLst/>
              <a:rect l="0" t="0" r="0" b="0"/>
              <a:pathLst>
                <a:path w="28294" h="515898">
                  <a:moveTo>
                    <a:pt x="7235" y="0"/>
                  </a:moveTo>
                  <a:lnTo>
                    <a:pt x="0" y="27556"/>
                  </a:lnTo>
                  <a:lnTo>
                    <a:pt x="476" y="90018"/>
                  </a:lnTo>
                  <a:lnTo>
                    <a:pt x="2113" y="139756"/>
                  </a:lnTo>
                  <a:lnTo>
                    <a:pt x="1428" y="179840"/>
                  </a:lnTo>
                  <a:lnTo>
                    <a:pt x="6088" y="235305"/>
                  </a:lnTo>
                  <a:lnTo>
                    <a:pt x="6895" y="294068"/>
                  </a:lnTo>
                  <a:lnTo>
                    <a:pt x="14403" y="357175"/>
                  </a:lnTo>
                  <a:lnTo>
                    <a:pt x="17938" y="409986"/>
                  </a:lnTo>
                  <a:lnTo>
                    <a:pt x="25900" y="464170"/>
                  </a:lnTo>
                  <a:lnTo>
                    <a:pt x="28293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041271" y="1713315"/>
              <a:ext cx="305328" cy="52644"/>
            </a:xfrm>
            <a:custGeom>
              <a:avLst/>
              <a:gdLst/>
              <a:ahLst/>
              <a:cxnLst/>
              <a:rect l="0" t="0" r="0" b="0"/>
              <a:pathLst>
                <a:path w="305328" h="52644">
                  <a:moveTo>
                    <a:pt x="305327" y="0"/>
                  </a:moveTo>
                  <a:lnTo>
                    <a:pt x="271705" y="2340"/>
                  </a:lnTo>
                  <a:lnTo>
                    <a:pt x="213764" y="19786"/>
                  </a:lnTo>
                  <a:lnTo>
                    <a:pt x="158874" y="28089"/>
                  </a:lnTo>
                  <a:lnTo>
                    <a:pt x="105565" y="33669"/>
                  </a:lnTo>
                  <a:lnTo>
                    <a:pt x="55845" y="4273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320978" y="1816316"/>
              <a:ext cx="418269" cy="279127"/>
            </a:xfrm>
            <a:custGeom>
              <a:avLst/>
              <a:gdLst/>
              <a:ahLst/>
              <a:cxnLst/>
              <a:rect l="0" t="0" r="0" b="0"/>
              <a:pathLst>
                <a:path w="418269" h="279127">
                  <a:moveTo>
                    <a:pt x="15091" y="65455"/>
                  </a:moveTo>
                  <a:lnTo>
                    <a:pt x="437" y="109418"/>
                  </a:lnTo>
                  <a:lnTo>
                    <a:pt x="0" y="129448"/>
                  </a:lnTo>
                  <a:lnTo>
                    <a:pt x="9251" y="176492"/>
                  </a:lnTo>
                  <a:lnTo>
                    <a:pt x="24539" y="205849"/>
                  </a:lnTo>
                  <a:lnTo>
                    <a:pt x="40348" y="218710"/>
                  </a:lnTo>
                  <a:lnTo>
                    <a:pt x="49476" y="223777"/>
                  </a:lnTo>
                  <a:lnTo>
                    <a:pt x="56732" y="223645"/>
                  </a:lnTo>
                  <a:lnTo>
                    <a:pt x="62738" y="220048"/>
                  </a:lnTo>
                  <a:lnTo>
                    <a:pt x="67913" y="214141"/>
                  </a:lnTo>
                  <a:lnTo>
                    <a:pt x="73663" y="195099"/>
                  </a:lnTo>
                  <a:lnTo>
                    <a:pt x="77656" y="140543"/>
                  </a:lnTo>
                  <a:lnTo>
                    <a:pt x="92893" y="203133"/>
                  </a:lnTo>
                  <a:lnTo>
                    <a:pt x="114861" y="243429"/>
                  </a:lnTo>
                  <a:lnTo>
                    <a:pt x="128063" y="259978"/>
                  </a:lnTo>
                  <a:lnTo>
                    <a:pt x="154239" y="276860"/>
                  </a:lnTo>
                  <a:lnTo>
                    <a:pt x="174031" y="279126"/>
                  </a:lnTo>
                  <a:lnTo>
                    <a:pt x="184222" y="278092"/>
                  </a:lnTo>
                  <a:lnTo>
                    <a:pt x="201785" y="267585"/>
                  </a:lnTo>
                  <a:lnTo>
                    <a:pt x="216219" y="251217"/>
                  </a:lnTo>
                  <a:lnTo>
                    <a:pt x="235018" y="208993"/>
                  </a:lnTo>
                  <a:lnTo>
                    <a:pt x="243251" y="166477"/>
                  </a:lnTo>
                  <a:lnTo>
                    <a:pt x="242571" y="116834"/>
                  </a:lnTo>
                  <a:lnTo>
                    <a:pt x="231861" y="58836"/>
                  </a:lnTo>
                  <a:lnTo>
                    <a:pt x="220820" y="20604"/>
                  </a:lnTo>
                  <a:lnTo>
                    <a:pt x="230597" y="36449"/>
                  </a:lnTo>
                  <a:lnTo>
                    <a:pt x="290411" y="99675"/>
                  </a:lnTo>
                  <a:lnTo>
                    <a:pt x="341683" y="129941"/>
                  </a:lnTo>
                  <a:lnTo>
                    <a:pt x="362625" y="131940"/>
                  </a:lnTo>
                  <a:lnTo>
                    <a:pt x="382460" y="127759"/>
                  </a:lnTo>
                  <a:lnTo>
                    <a:pt x="399075" y="118102"/>
                  </a:lnTo>
                  <a:lnTo>
                    <a:pt x="411138" y="102892"/>
                  </a:lnTo>
                  <a:lnTo>
                    <a:pt x="415993" y="93923"/>
                  </a:lnTo>
                  <a:lnTo>
                    <a:pt x="418268" y="71478"/>
                  </a:lnTo>
                  <a:lnTo>
                    <a:pt x="414209" y="47075"/>
                  </a:lnTo>
                  <a:lnTo>
                    <a:pt x="404607" y="24531"/>
                  </a:lnTo>
                  <a:lnTo>
                    <a:pt x="389421" y="9052"/>
                  </a:lnTo>
                  <a:lnTo>
                    <a:pt x="380458" y="3287"/>
                  </a:lnTo>
                  <a:lnTo>
                    <a:pt x="361140" y="0"/>
                  </a:lnTo>
                  <a:lnTo>
                    <a:pt x="351076" y="761"/>
                  </a:lnTo>
                  <a:lnTo>
                    <a:pt x="333653" y="7847"/>
                  </a:lnTo>
                  <a:lnTo>
                    <a:pt x="318111" y="19964"/>
                  </a:lnTo>
                  <a:lnTo>
                    <a:pt x="297378" y="46517"/>
                  </a:lnTo>
                  <a:lnTo>
                    <a:pt x="284475" y="77781"/>
                  </a:lnTo>
                  <a:lnTo>
                    <a:pt x="281302" y="116161"/>
                  </a:lnTo>
                  <a:lnTo>
                    <a:pt x="290118" y="171051"/>
                  </a:lnTo>
                  <a:lnTo>
                    <a:pt x="302861" y="209826"/>
                  </a:lnTo>
                  <a:lnTo>
                    <a:pt x="316125" y="231396"/>
                  </a:lnTo>
                  <a:lnTo>
                    <a:pt x="333717" y="248781"/>
                  </a:lnTo>
                  <a:lnTo>
                    <a:pt x="356355" y="258067"/>
                  </a:lnTo>
                  <a:lnTo>
                    <a:pt x="378504" y="261025"/>
                  </a:lnTo>
                  <a:lnTo>
                    <a:pt x="404645" y="254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755570" y="1839905"/>
              <a:ext cx="170096" cy="266034"/>
            </a:xfrm>
            <a:custGeom>
              <a:avLst/>
              <a:gdLst/>
              <a:ahLst/>
              <a:cxnLst/>
              <a:rect l="0" t="0" r="0" b="0"/>
              <a:pathLst>
                <a:path w="170096" h="266034">
                  <a:moveTo>
                    <a:pt x="1639" y="136622"/>
                  </a:moveTo>
                  <a:lnTo>
                    <a:pt x="39117" y="144956"/>
                  </a:lnTo>
                  <a:lnTo>
                    <a:pt x="73965" y="143381"/>
                  </a:lnTo>
                  <a:lnTo>
                    <a:pt x="94616" y="137287"/>
                  </a:lnTo>
                  <a:lnTo>
                    <a:pt x="111592" y="126779"/>
                  </a:lnTo>
                  <a:lnTo>
                    <a:pt x="123816" y="111191"/>
                  </a:lnTo>
                  <a:lnTo>
                    <a:pt x="141197" y="72587"/>
                  </a:lnTo>
                  <a:lnTo>
                    <a:pt x="139314" y="48891"/>
                  </a:lnTo>
                  <a:lnTo>
                    <a:pt x="129508" y="25101"/>
                  </a:lnTo>
                  <a:lnTo>
                    <a:pt x="113452" y="6729"/>
                  </a:lnTo>
                  <a:lnTo>
                    <a:pt x="101918" y="2064"/>
                  </a:lnTo>
                  <a:lnTo>
                    <a:pt x="73503" y="0"/>
                  </a:lnTo>
                  <a:lnTo>
                    <a:pt x="50736" y="6101"/>
                  </a:lnTo>
                  <a:lnTo>
                    <a:pt x="41389" y="11004"/>
                  </a:lnTo>
                  <a:lnTo>
                    <a:pt x="27885" y="25810"/>
                  </a:lnTo>
                  <a:lnTo>
                    <a:pt x="4093" y="69500"/>
                  </a:lnTo>
                  <a:lnTo>
                    <a:pt x="0" y="95872"/>
                  </a:lnTo>
                  <a:lnTo>
                    <a:pt x="6905" y="150930"/>
                  </a:lnTo>
                  <a:lnTo>
                    <a:pt x="19188" y="175737"/>
                  </a:lnTo>
                  <a:lnTo>
                    <a:pt x="67621" y="238525"/>
                  </a:lnTo>
                  <a:lnTo>
                    <a:pt x="97229" y="258843"/>
                  </a:lnTo>
                  <a:lnTo>
                    <a:pt x="107479" y="263726"/>
                  </a:lnTo>
                  <a:lnTo>
                    <a:pt x="128228" y="266033"/>
                  </a:lnTo>
                  <a:lnTo>
                    <a:pt x="170095" y="262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967779" y="1805982"/>
              <a:ext cx="284271" cy="330325"/>
            </a:xfrm>
            <a:custGeom>
              <a:avLst/>
              <a:gdLst/>
              <a:ahLst/>
              <a:cxnLst/>
              <a:rect l="0" t="0" r="0" b="0"/>
              <a:pathLst>
                <a:path w="284271" h="330325">
                  <a:moveTo>
                    <a:pt x="0" y="128432"/>
                  </a:moveTo>
                  <a:lnTo>
                    <a:pt x="3119" y="182576"/>
                  </a:lnTo>
                  <a:lnTo>
                    <a:pt x="9065" y="243112"/>
                  </a:lnTo>
                  <a:lnTo>
                    <a:pt x="18645" y="301819"/>
                  </a:lnTo>
                  <a:lnTo>
                    <a:pt x="26061" y="330324"/>
                  </a:lnTo>
                  <a:lnTo>
                    <a:pt x="25563" y="329707"/>
                  </a:lnTo>
                  <a:lnTo>
                    <a:pt x="24061" y="325786"/>
                  </a:lnTo>
                  <a:lnTo>
                    <a:pt x="18333" y="267952"/>
                  </a:lnTo>
                  <a:lnTo>
                    <a:pt x="12069" y="212533"/>
                  </a:lnTo>
                  <a:lnTo>
                    <a:pt x="10985" y="162449"/>
                  </a:lnTo>
                  <a:lnTo>
                    <a:pt x="10663" y="110565"/>
                  </a:lnTo>
                  <a:lnTo>
                    <a:pt x="21747" y="63736"/>
                  </a:lnTo>
                  <a:lnTo>
                    <a:pt x="39849" y="25815"/>
                  </a:lnTo>
                  <a:lnTo>
                    <a:pt x="59435" y="9514"/>
                  </a:lnTo>
                  <a:lnTo>
                    <a:pt x="71208" y="3530"/>
                  </a:lnTo>
                  <a:lnTo>
                    <a:pt x="96769" y="0"/>
                  </a:lnTo>
                  <a:lnTo>
                    <a:pt x="110136" y="697"/>
                  </a:lnTo>
                  <a:lnTo>
                    <a:pt x="134347" y="10829"/>
                  </a:lnTo>
                  <a:lnTo>
                    <a:pt x="172897" y="40341"/>
                  </a:lnTo>
                  <a:lnTo>
                    <a:pt x="210277" y="93917"/>
                  </a:lnTo>
                  <a:lnTo>
                    <a:pt x="234010" y="142512"/>
                  </a:lnTo>
                  <a:lnTo>
                    <a:pt x="259870" y="198327"/>
                  </a:lnTo>
                  <a:lnTo>
                    <a:pt x="269631" y="235709"/>
                  </a:lnTo>
                  <a:lnTo>
                    <a:pt x="281713" y="297308"/>
                  </a:lnTo>
                  <a:lnTo>
                    <a:pt x="284270" y="307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1250397" y="2107715"/>
            <a:ext cx="2347849" cy="522281"/>
            <a:chOff x="1250397" y="2107715"/>
            <a:chExt cx="2347849" cy="522281"/>
          </a:xfrm>
        </p:grpSpPr>
        <p:sp>
          <p:nvSpPr>
            <p:cNvPr id="191" name="Freeform 190"/>
            <p:cNvSpPr/>
            <p:nvPr/>
          </p:nvSpPr>
          <p:spPr>
            <a:xfrm>
              <a:off x="1250397" y="2107715"/>
              <a:ext cx="184297" cy="475569"/>
            </a:xfrm>
            <a:custGeom>
              <a:avLst/>
              <a:gdLst/>
              <a:ahLst/>
              <a:cxnLst/>
              <a:rect l="0" t="0" r="0" b="0"/>
              <a:pathLst>
                <a:path w="184297" h="475569">
                  <a:moveTo>
                    <a:pt x="21050" y="58326"/>
                  </a:moveTo>
                  <a:lnTo>
                    <a:pt x="11985" y="116942"/>
                  </a:lnTo>
                  <a:lnTo>
                    <a:pt x="11981" y="172286"/>
                  </a:lnTo>
                  <a:lnTo>
                    <a:pt x="17843" y="221293"/>
                  </a:lnTo>
                  <a:lnTo>
                    <a:pt x="20100" y="272859"/>
                  </a:lnTo>
                  <a:lnTo>
                    <a:pt x="20769" y="325182"/>
                  </a:lnTo>
                  <a:lnTo>
                    <a:pt x="20967" y="377730"/>
                  </a:lnTo>
                  <a:lnTo>
                    <a:pt x="21025" y="430344"/>
                  </a:lnTo>
                  <a:lnTo>
                    <a:pt x="19873" y="473620"/>
                  </a:lnTo>
                  <a:lnTo>
                    <a:pt x="17926" y="475568"/>
                  </a:lnTo>
                  <a:lnTo>
                    <a:pt x="15458" y="473358"/>
                  </a:lnTo>
                  <a:lnTo>
                    <a:pt x="6395" y="447890"/>
                  </a:lnTo>
                  <a:lnTo>
                    <a:pt x="1258" y="390127"/>
                  </a:lnTo>
                  <a:lnTo>
                    <a:pt x="243" y="329324"/>
                  </a:lnTo>
                  <a:lnTo>
                    <a:pt x="67" y="278611"/>
                  </a:lnTo>
                  <a:lnTo>
                    <a:pt x="15" y="226541"/>
                  </a:lnTo>
                  <a:lnTo>
                    <a:pt x="0" y="174068"/>
                  </a:lnTo>
                  <a:lnTo>
                    <a:pt x="3115" y="124595"/>
                  </a:lnTo>
                  <a:lnTo>
                    <a:pt x="14648" y="71546"/>
                  </a:lnTo>
                  <a:lnTo>
                    <a:pt x="29361" y="28442"/>
                  </a:lnTo>
                  <a:lnTo>
                    <a:pt x="40732" y="11509"/>
                  </a:lnTo>
                  <a:lnTo>
                    <a:pt x="49379" y="6057"/>
                  </a:lnTo>
                  <a:lnTo>
                    <a:pt x="71465" y="0"/>
                  </a:lnTo>
                  <a:lnTo>
                    <a:pt x="93760" y="3547"/>
                  </a:lnTo>
                  <a:lnTo>
                    <a:pt x="122922" y="18698"/>
                  </a:lnTo>
                  <a:lnTo>
                    <a:pt x="137686" y="32525"/>
                  </a:lnTo>
                  <a:lnTo>
                    <a:pt x="166203" y="85734"/>
                  </a:lnTo>
                  <a:lnTo>
                    <a:pt x="177624" y="138435"/>
                  </a:lnTo>
                  <a:lnTo>
                    <a:pt x="184296" y="174089"/>
                  </a:lnTo>
                  <a:lnTo>
                    <a:pt x="174320" y="235686"/>
                  </a:lnTo>
                  <a:lnTo>
                    <a:pt x="152798" y="277933"/>
                  </a:lnTo>
                  <a:lnTo>
                    <a:pt x="139656" y="294749"/>
                  </a:lnTo>
                  <a:lnTo>
                    <a:pt x="119777" y="306902"/>
                  </a:lnTo>
                  <a:lnTo>
                    <a:pt x="85398" y="317201"/>
                  </a:lnTo>
                  <a:lnTo>
                    <a:pt x="52636" y="321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482017" y="2191874"/>
              <a:ext cx="200043" cy="416364"/>
            </a:xfrm>
            <a:custGeom>
              <a:avLst/>
              <a:gdLst/>
              <a:ahLst/>
              <a:cxnLst/>
              <a:rect l="0" t="0" r="0" b="0"/>
              <a:pathLst>
                <a:path w="200043" h="416364">
                  <a:moveTo>
                    <a:pt x="0" y="416363"/>
                  </a:moveTo>
                  <a:lnTo>
                    <a:pt x="0" y="359099"/>
                  </a:lnTo>
                  <a:lnTo>
                    <a:pt x="5589" y="303796"/>
                  </a:lnTo>
                  <a:lnTo>
                    <a:pt x="16789" y="242266"/>
                  </a:lnTo>
                  <a:lnTo>
                    <a:pt x="19792" y="189954"/>
                  </a:lnTo>
                  <a:lnTo>
                    <a:pt x="21852" y="131690"/>
                  </a:lnTo>
                  <a:lnTo>
                    <a:pt x="28182" y="76862"/>
                  </a:lnTo>
                  <a:lnTo>
                    <a:pt x="32917" y="27082"/>
                  </a:lnTo>
                  <a:lnTo>
                    <a:pt x="42316" y="5093"/>
                  </a:lnTo>
                  <a:lnTo>
                    <a:pt x="49268" y="634"/>
                  </a:lnTo>
                  <a:lnTo>
                    <a:pt x="57412" y="0"/>
                  </a:lnTo>
                  <a:lnTo>
                    <a:pt x="66350" y="1917"/>
                  </a:lnTo>
                  <a:lnTo>
                    <a:pt x="72310" y="7875"/>
                  </a:lnTo>
                  <a:lnTo>
                    <a:pt x="93837" y="64032"/>
                  </a:lnTo>
                  <a:lnTo>
                    <a:pt x="113072" y="110238"/>
                  </a:lnTo>
                  <a:lnTo>
                    <a:pt x="127999" y="166562"/>
                  </a:lnTo>
                  <a:lnTo>
                    <a:pt x="139831" y="222115"/>
                  </a:lnTo>
                  <a:lnTo>
                    <a:pt x="156335" y="275620"/>
                  </a:lnTo>
                  <a:lnTo>
                    <a:pt x="174467" y="336526"/>
                  </a:lnTo>
                  <a:lnTo>
                    <a:pt x="192890" y="394498"/>
                  </a:lnTo>
                  <a:lnTo>
                    <a:pt x="200042" y="416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524131" y="2481895"/>
              <a:ext cx="84229" cy="21059"/>
            </a:xfrm>
            <a:custGeom>
              <a:avLst/>
              <a:gdLst/>
              <a:ahLst/>
              <a:cxnLst/>
              <a:rect l="0" t="0" r="0" b="0"/>
              <a:pathLst>
                <a:path w="84229" h="21059">
                  <a:moveTo>
                    <a:pt x="84228" y="0"/>
                  </a:moveTo>
                  <a:lnTo>
                    <a:pt x="25611" y="9065"/>
                  </a:lnTo>
                  <a:lnTo>
                    <a:pt x="11383" y="1299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927032" y="2365953"/>
              <a:ext cx="407795" cy="264043"/>
            </a:xfrm>
            <a:custGeom>
              <a:avLst/>
              <a:gdLst/>
              <a:ahLst/>
              <a:cxnLst/>
              <a:rect l="0" t="0" r="0" b="0"/>
              <a:pathLst>
                <a:path w="407795" h="264043">
                  <a:moveTo>
                    <a:pt x="112995" y="158056"/>
                  </a:moveTo>
                  <a:lnTo>
                    <a:pt x="112995" y="99440"/>
                  </a:lnTo>
                  <a:lnTo>
                    <a:pt x="107406" y="64649"/>
                  </a:lnTo>
                  <a:lnTo>
                    <a:pt x="92752" y="32114"/>
                  </a:lnTo>
                  <a:lnTo>
                    <a:pt x="73592" y="5837"/>
                  </a:lnTo>
                  <a:lnTo>
                    <a:pt x="65670" y="1594"/>
                  </a:lnTo>
                  <a:lnTo>
                    <a:pt x="47508" y="0"/>
                  </a:lnTo>
                  <a:lnTo>
                    <a:pt x="38922" y="3553"/>
                  </a:lnTo>
                  <a:lnTo>
                    <a:pt x="23142" y="16858"/>
                  </a:lnTo>
                  <a:lnTo>
                    <a:pt x="6694" y="55259"/>
                  </a:lnTo>
                  <a:lnTo>
                    <a:pt x="0" y="98092"/>
                  </a:lnTo>
                  <a:lnTo>
                    <a:pt x="6144" y="153317"/>
                  </a:lnTo>
                  <a:lnTo>
                    <a:pt x="22004" y="210075"/>
                  </a:lnTo>
                  <a:lnTo>
                    <a:pt x="37942" y="242100"/>
                  </a:lnTo>
                  <a:lnTo>
                    <a:pt x="53902" y="257020"/>
                  </a:lnTo>
                  <a:lnTo>
                    <a:pt x="63071" y="262637"/>
                  </a:lnTo>
                  <a:lnTo>
                    <a:pt x="71524" y="264042"/>
                  </a:lnTo>
                  <a:lnTo>
                    <a:pt x="79499" y="262638"/>
                  </a:lnTo>
                  <a:lnTo>
                    <a:pt x="94599" y="254840"/>
                  </a:lnTo>
                  <a:lnTo>
                    <a:pt x="109109" y="243575"/>
                  </a:lnTo>
                  <a:lnTo>
                    <a:pt x="124842" y="218490"/>
                  </a:lnTo>
                  <a:lnTo>
                    <a:pt x="139469" y="168998"/>
                  </a:lnTo>
                  <a:lnTo>
                    <a:pt x="143571" y="107228"/>
                  </a:lnTo>
                  <a:lnTo>
                    <a:pt x="144132" y="87503"/>
                  </a:lnTo>
                  <a:lnTo>
                    <a:pt x="156008" y="141433"/>
                  </a:lnTo>
                  <a:lnTo>
                    <a:pt x="163697" y="164706"/>
                  </a:lnTo>
                  <a:lnTo>
                    <a:pt x="194383" y="206216"/>
                  </a:lnTo>
                  <a:lnTo>
                    <a:pt x="202349" y="208880"/>
                  </a:lnTo>
                  <a:lnTo>
                    <a:pt x="220559" y="205601"/>
                  </a:lnTo>
                  <a:lnTo>
                    <a:pt x="227988" y="200282"/>
                  </a:lnTo>
                  <a:lnTo>
                    <a:pt x="239363" y="185012"/>
                  </a:lnTo>
                  <a:lnTo>
                    <a:pt x="252343" y="156685"/>
                  </a:lnTo>
                  <a:lnTo>
                    <a:pt x="258804" y="116625"/>
                  </a:lnTo>
                  <a:lnTo>
                    <a:pt x="259923" y="133562"/>
                  </a:lnTo>
                  <a:lnTo>
                    <a:pt x="266419" y="191526"/>
                  </a:lnTo>
                  <a:lnTo>
                    <a:pt x="252516" y="132860"/>
                  </a:lnTo>
                  <a:lnTo>
                    <a:pt x="250389" y="80030"/>
                  </a:lnTo>
                  <a:lnTo>
                    <a:pt x="255610" y="38491"/>
                  </a:lnTo>
                  <a:lnTo>
                    <a:pt x="261884" y="29213"/>
                  </a:lnTo>
                  <a:lnTo>
                    <a:pt x="270746" y="23028"/>
                  </a:lnTo>
                  <a:lnTo>
                    <a:pt x="281334" y="18904"/>
                  </a:lnTo>
                  <a:lnTo>
                    <a:pt x="291902" y="18495"/>
                  </a:lnTo>
                  <a:lnTo>
                    <a:pt x="313002" y="24279"/>
                  </a:lnTo>
                  <a:lnTo>
                    <a:pt x="330959" y="37769"/>
                  </a:lnTo>
                  <a:lnTo>
                    <a:pt x="354222" y="68213"/>
                  </a:lnTo>
                  <a:lnTo>
                    <a:pt x="387784" y="126901"/>
                  </a:lnTo>
                  <a:lnTo>
                    <a:pt x="401606" y="188081"/>
                  </a:lnTo>
                  <a:lnTo>
                    <a:pt x="407794" y="221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409915" y="2146971"/>
              <a:ext cx="146010" cy="454857"/>
            </a:xfrm>
            <a:custGeom>
              <a:avLst/>
              <a:gdLst/>
              <a:ahLst/>
              <a:cxnLst/>
              <a:rect l="0" t="0" r="0" b="0"/>
              <a:pathLst>
                <a:path w="146010" h="454857">
                  <a:moveTo>
                    <a:pt x="103895" y="313867"/>
                  </a:moveTo>
                  <a:lnTo>
                    <a:pt x="103895" y="291511"/>
                  </a:lnTo>
                  <a:lnTo>
                    <a:pt x="92717" y="260840"/>
                  </a:lnTo>
                  <a:lnTo>
                    <a:pt x="77870" y="246236"/>
                  </a:lnTo>
                  <a:lnTo>
                    <a:pt x="68997" y="240704"/>
                  </a:lnTo>
                  <a:lnTo>
                    <a:pt x="59573" y="239355"/>
                  </a:lnTo>
                  <a:lnTo>
                    <a:pt x="39743" y="244096"/>
                  </a:lnTo>
                  <a:lnTo>
                    <a:pt x="14437" y="259919"/>
                  </a:lnTo>
                  <a:lnTo>
                    <a:pt x="5644" y="278972"/>
                  </a:lnTo>
                  <a:lnTo>
                    <a:pt x="0" y="329331"/>
                  </a:lnTo>
                  <a:lnTo>
                    <a:pt x="54" y="383169"/>
                  </a:lnTo>
                  <a:lnTo>
                    <a:pt x="8267" y="417849"/>
                  </a:lnTo>
                  <a:lnTo>
                    <a:pt x="18890" y="439630"/>
                  </a:lnTo>
                  <a:lnTo>
                    <a:pt x="27337" y="446842"/>
                  </a:lnTo>
                  <a:lnTo>
                    <a:pt x="49202" y="454856"/>
                  </a:lnTo>
                  <a:lnTo>
                    <a:pt x="59244" y="453483"/>
                  </a:lnTo>
                  <a:lnTo>
                    <a:pt x="76641" y="442599"/>
                  </a:lnTo>
                  <a:lnTo>
                    <a:pt x="89053" y="422944"/>
                  </a:lnTo>
                  <a:lnTo>
                    <a:pt x="106552" y="366609"/>
                  </a:lnTo>
                  <a:lnTo>
                    <a:pt x="112091" y="310777"/>
                  </a:lnTo>
                  <a:lnTo>
                    <a:pt x="113387" y="267260"/>
                  </a:lnTo>
                  <a:lnTo>
                    <a:pt x="110997" y="209201"/>
                  </a:lnTo>
                  <a:lnTo>
                    <a:pt x="105298" y="152553"/>
                  </a:lnTo>
                  <a:lnTo>
                    <a:pt x="92627" y="93710"/>
                  </a:lnTo>
                  <a:lnTo>
                    <a:pt x="79182" y="39662"/>
                  </a:lnTo>
                  <a:lnTo>
                    <a:pt x="63167" y="994"/>
                  </a:lnTo>
                  <a:lnTo>
                    <a:pt x="59196" y="0"/>
                  </a:lnTo>
                  <a:lnTo>
                    <a:pt x="56548" y="6357"/>
                  </a:lnTo>
                  <a:lnTo>
                    <a:pt x="54783" y="17613"/>
                  </a:lnTo>
                  <a:lnTo>
                    <a:pt x="67591" y="80046"/>
                  </a:lnTo>
                  <a:lnTo>
                    <a:pt x="75282" y="122599"/>
                  </a:lnTo>
                  <a:lnTo>
                    <a:pt x="82599" y="165689"/>
                  </a:lnTo>
                  <a:lnTo>
                    <a:pt x="93296" y="220050"/>
                  </a:lnTo>
                  <a:lnTo>
                    <a:pt x="110905" y="283359"/>
                  </a:lnTo>
                  <a:lnTo>
                    <a:pt x="121440" y="330304"/>
                  </a:lnTo>
                  <a:lnTo>
                    <a:pt x="135480" y="389211"/>
                  </a:lnTo>
                  <a:lnTo>
                    <a:pt x="146009" y="419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907917" y="2250269"/>
              <a:ext cx="256551" cy="336912"/>
            </a:xfrm>
            <a:custGeom>
              <a:avLst/>
              <a:gdLst/>
              <a:ahLst/>
              <a:cxnLst/>
              <a:rect l="0" t="0" r="0" b="0"/>
              <a:pathLst>
                <a:path w="256551" h="336912">
                  <a:moveTo>
                    <a:pt x="37561" y="336911"/>
                  </a:moveTo>
                  <a:lnTo>
                    <a:pt x="23090" y="303290"/>
                  </a:lnTo>
                  <a:lnTo>
                    <a:pt x="17805" y="248468"/>
                  </a:lnTo>
                  <a:lnTo>
                    <a:pt x="11172" y="192839"/>
                  </a:lnTo>
                  <a:lnTo>
                    <a:pt x="7002" y="138480"/>
                  </a:lnTo>
                  <a:lnTo>
                    <a:pt x="3059" y="75750"/>
                  </a:lnTo>
                  <a:lnTo>
                    <a:pt x="0" y="47704"/>
                  </a:lnTo>
                  <a:lnTo>
                    <a:pt x="2540" y="23541"/>
                  </a:lnTo>
                  <a:lnTo>
                    <a:pt x="4855" y="19204"/>
                  </a:lnTo>
                  <a:lnTo>
                    <a:pt x="7568" y="19821"/>
                  </a:lnTo>
                  <a:lnTo>
                    <a:pt x="45290" y="80448"/>
                  </a:lnTo>
                  <a:lnTo>
                    <a:pt x="72796" y="140066"/>
                  </a:lnTo>
                  <a:lnTo>
                    <a:pt x="100760" y="191184"/>
                  </a:lnTo>
                  <a:lnTo>
                    <a:pt x="137001" y="246621"/>
                  </a:lnTo>
                  <a:lnTo>
                    <a:pt x="175357" y="298236"/>
                  </a:lnTo>
                  <a:lnTo>
                    <a:pt x="206291" y="321163"/>
                  </a:lnTo>
                  <a:lnTo>
                    <a:pt x="216728" y="326412"/>
                  </a:lnTo>
                  <a:lnTo>
                    <a:pt x="226026" y="327572"/>
                  </a:lnTo>
                  <a:lnTo>
                    <a:pt x="242596" y="322622"/>
                  </a:lnTo>
                  <a:lnTo>
                    <a:pt x="247951" y="315687"/>
                  </a:lnTo>
                  <a:lnTo>
                    <a:pt x="253900" y="295503"/>
                  </a:lnTo>
                  <a:lnTo>
                    <a:pt x="256550" y="237182"/>
                  </a:lnTo>
                  <a:lnTo>
                    <a:pt x="247021" y="176268"/>
                  </a:lnTo>
                  <a:lnTo>
                    <a:pt x="237274" y="125537"/>
                  </a:lnTo>
                  <a:lnTo>
                    <a:pt x="226977" y="76580"/>
                  </a:lnTo>
                  <a:lnTo>
                    <a:pt x="210684" y="15803"/>
                  </a:lnTo>
                  <a:lnTo>
                    <a:pt x="2060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271862" y="2313439"/>
              <a:ext cx="199903" cy="260786"/>
            </a:xfrm>
            <a:custGeom>
              <a:avLst/>
              <a:gdLst/>
              <a:ahLst/>
              <a:cxnLst/>
              <a:rect l="0" t="0" r="0" b="0"/>
              <a:pathLst>
                <a:path w="199903" h="260786">
                  <a:moveTo>
                    <a:pt x="136870" y="0"/>
                  </a:moveTo>
                  <a:lnTo>
                    <a:pt x="131281" y="16768"/>
                  </a:lnTo>
                  <a:lnTo>
                    <a:pt x="133394" y="49552"/>
                  </a:lnTo>
                  <a:lnTo>
                    <a:pt x="152995" y="108618"/>
                  </a:lnTo>
                  <a:lnTo>
                    <a:pt x="176277" y="159626"/>
                  </a:lnTo>
                  <a:lnTo>
                    <a:pt x="198077" y="214415"/>
                  </a:lnTo>
                  <a:lnTo>
                    <a:pt x="199902" y="227172"/>
                  </a:lnTo>
                  <a:lnTo>
                    <a:pt x="195690" y="250704"/>
                  </a:lnTo>
                  <a:lnTo>
                    <a:pt x="190122" y="257213"/>
                  </a:lnTo>
                  <a:lnTo>
                    <a:pt x="182899" y="260383"/>
                  </a:lnTo>
                  <a:lnTo>
                    <a:pt x="164347" y="260785"/>
                  </a:lnTo>
                  <a:lnTo>
                    <a:pt x="128764" y="253265"/>
                  </a:lnTo>
                  <a:lnTo>
                    <a:pt x="74018" y="229350"/>
                  </a:lnTo>
                  <a:lnTo>
                    <a:pt x="24218" y="21385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282390" y="2281854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66924" y="0"/>
                  </a:lnTo>
                  <a:lnTo>
                    <a:pt x="207794" y="5589"/>
                  </a:lnTo>
                  <a:lnTo>
                    <a:pt x="152223" y="10723"/>
                  </a:lnTo>
                  <a:lnTo>
                    <a:pt x="89803" y="25054"/>
                  </a:lnTo>
                  <a:lnTo>
                    <a:pt x="37527" y="352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2015-01-06T14:03:59Z</dcterms:created>
  <dcterms:modified xsi:type="dcterms:W3CDTF">2015-01-06T14:04:21Z</dcterms:modified>
</cp:coreProperties>
</file>